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7.jp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17.jpg" ContentType="image/jpe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media/image41.jpg" ContentType="image/jpeg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media/image66.jpg" ContentType="image/jpeg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media/image111.jpg" ContentType="image/jpeg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6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51C4E-0540-456B-B94B-4EE1900B06C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ADC1-AE68-4B72-ACB4-F50C46A8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154395"/>
            <a:ext cx="8072120" cy="919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50339" y="2368477"/>
            <a:ext cx="3335654" cy="4328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1531" y="1080388"/>
            <a:ext cx="7895336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2154395"/>
            <a:ext cx="8072120" cy="3077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6.jpg"/><Relationship Id="rId10" Type="http://schemas.openxmlformats.org/officeDocument/2006/relationships/image" Target="../media/image29.wmf"/><Relationship Id="rId4" Type="http://schemas.openxmlformats.org/officeDocument/2006/relationships/image" Target="../media/image27.jpg"/><Relationship Id="rId9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8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jpg"/><Relationship Id="rId11" Type="http://schemas.openxmlformats.org/officeDocument/2006/relationships/image" Target="../media/image57.wmf"/><Relationship Id="rId5" Type="http://schemas.openxmlformats.org/officeDocument/2006/relationships/image" Target="../media/image59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58.png"/><Relationship Id="rId9" Type="http://schemas.openxmlformats.org/officeDocument/2006/relationships/image" Target="../media/image5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oleObject" Target="../embeddings/oleObject15.bin"/><Relationship Id="rId39" Type="http://schemas.openxmlformats.org/officeDocument/2006/relationships/image" Target="../media/image73.wmf"/><Relationship Id="rId21" Type="http://schemas.openxmlformats.org/officeDocument/2006/relationships/image" Target="../media/image91.png"/><Relationship Id="rId34" Type="http://schemas.openxmlformats.org/officeDocument/2006/relationships/oleObject" Target="../embeddings/oleObject19.bin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70.wmf"/><Relationship Id="rId38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6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oleObject" Target="../embeddings/oleObject18.bin"/><Relationship Id="rId37" Type="http://schemas.openxmlformats.org/officeDocument/2006/relationships/image" Target="../media/image72.wmf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oleObject" Target="../embeddings/oleObject16.bin"/><Relationship Id="rId36" Type="http://schemas.openxmlformats.org/officeDocument/2006/relationships/oleObject" Target="../embeddings/oleObject20.bin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69.wmf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67.wmf"/><Relationship Id="rId30" Type="http://schemas.openxmlformats.org/officeDocument/2006/relationships/oleObject" Target="../embeddings/oleObject17.bin"/><Relationship Id="rId35" Type="http://schemas.openxmlformats.org/officeDocument/2006/relationships/image" Target="../media/image71.wmf"/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69.xml"/><Relationship Id="rId16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995" y="1447800"/>
            <a:ext cx="580009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FE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75" dirty="0">
                <a:latin typeface="Calibri"/>
                <a:cs typeface="Calibri"/>
              </a:rPr>
              <a:t>R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v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w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–</a:t>
            </a:r>
            <a:r>
              <a:rPr sz="4400" spc="-114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Ba</a:t>
            </a:r>
            <a:r>
              <a:rPr sz="4400" spc="5" dirty="0">
                <a:latin typeface="Calibri"/>
                <a:cs typeface="Calibri"/>
              </a:rPr>
              <a:t>s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c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C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-8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0" y="2570607"/>
            <a:ext cx="5753852" cy="177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4510" marR="5080" indent="-512445" algn="ctr">
              <a:lnSpc>
                <a:spcPct val="120000"/>
              </a:lnSpc>
            </a:pPr>
            <a:r>
              <a:rPr sz="3200" spc="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illi</a:t>
            </a:r>
            <a:r>
              <a:rPr sz="3200" dirty="0">
                <a:latin typeface="Calibri"/>
                <a:cs typeface="Calibri"/>
              </a:rPr>
              <a:t>am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H</a:t>
            </a:r>
            <a:r>
              <a:rPr sz="3200" dirty="0" smtClean="0">
                <a:latin typeface="Calibri"/>
                <a:cs typeface="Calibri"/>
              </a:rPr>
              <a:t>a</a:t>
            </a:r>
            <a:r>
              <a:rPr sz="3200" spc="-20" dirty="0" smtClean="0">
                <a:latin typeface="Calibri"/>
                <a:cs typeface="Calibri"/>
              </a:rPr>
              <a:t>g</a:t>
            </a:r>
            <a:r>
              <a:rPr sz="3200" dirty="0" smtClean="0">
                <a:latin typeface="Calibri"/>
                <a:cs typeface="Calibri"/>
              </a:rPr>
              <a:t>e</a:t>
            </a:r>
            <a:r>
              <a:rPr sz="3200" spc="-5" dirty="0" smtClean="0">
                <a:latin typeface="Calibri"/>
                <a:cs typeface="Calibri"/>
              </a:rPr>
              <a:t>m</a:t>
            </a:r>
            <a:r>
              <a:rPr sz="3200" dirty="0" smtClean="0">
                <a:latin typeface="Calibri"/>
                <a:cs typeface="Calibri"/>
              </a:rPr>
              <a:t>an</a:t>
            </a:r>
            <a:endParaRPr lang="en-US" sz="3200" dirty="0" smtClean="0">
              <a:latin typeface="Calibri"/>
              <a:cs typeface="Calibri"/>
            </a:endParaRPr>
          </a:p>
          <a:p>
            <a:pPr marL="524510" marR="5080" indent="-512445" algn="ctr">
              <a:lnSpc>
                <a:spcPct val="120000"/>
              </a:lnSpc>
            </a:pPr>
            <a:r>
              <a:rPr lang="en-US" sz="3200" dirty="0" smtClean="0">
                <a:latin typeface="Calibri"/>
                <a:cs typeface="Times New Roman"/>
              </a:rPr>
              <a:t>Kansas State University</a:t>
            </a:r>
          </a:p>
          <a:p>
            <a:pPr marL="524510" marR="5080" indent="-512445" algn="ctr">
              <a:lnSpc>
                <a:spcPct val="120000"/>
              </a:lnSpc>
            </a:pPr>
            <a:r>
              <a:rPr sz="3200" dirty="0" smtClean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11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18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201</a:t>
            </a:r>
            <a:r>
              <a:rPr sz="3200" dirty="0">
                <a:latin typeface="Calibri"/>
                <a:cs typeface="Calibri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981" y="4343400"/>
            <a:ext cx="952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Available at:  https</a:t>
            </a:r>
            <a:r>
              <a:rPr lang="en-US" sz="1400" dirty="0"/>
              <a:t>://www.engg.ksu.edu/docs/fe-exam/FE%20Exam%20Review%20-%20Circuits%20-%2011182014.pdf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0" y="5029200"/>
            <a:ext cx="10058400" cy="236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4510" marR="5080" indent="-512445" algn="ctr">
              <a:lnSpc>
                <a:spcPct val="120000"/>
              </a:lnSpc>
            </a:pPr>
            <a:r>
              <a:rPr lang="en-US" sz="3200" spc="5" dirty="0" smtClean="0">
                <a:latin typeface="Calibri"/>
                <a:cs typeface="Calibri"/>
              </a:rPr>
              <a:t>Edited by </a:t>
            </a:r>
          </a:p>
          <a:p>
            <a:pPr marL="524510" marR="5080" indent="-512445" algn="ctr">
              <a:lnSpc>
                <a:spcPct val="120000"/>
              </a:lnSpc>
            </a:pPr>
            <a:r>
              <a:rPr lang="en-US" sz="3200" spc="5" dirty="0" smtClean="0">
                <a:latin typeface="Calibri"/>
                <a:cs typeface="Calibri"/>
              </a:rPr>
              <a:t>Russ Tatro</a:t>
            </a:r>
            <a:endParaRPr lang="en-US" sz="3200" dirty="0" smtClean="0">
              <a:latin typeface="Calibri"/>
              <a:cs typeface="Calibri"/>
            </a:endParaRPr>
          </a:p>
          <a:p>
            <a:pPr marL="524510" marR="5080" indent="-512445" algn="ctr">
              <a:lnSpc>
                <a:spcPct val="120000"/>
              </a:lnSpc>
            </a:pPr>
            <a:r>
              <a:rPr lang="en-US" sz="3200" dirty="0" smtClean="0">
                <a:latin typeface="Calibri"/>
                <a:cs typeface="Times New Roman"/>
              </a:rPr>
              <a:t>California State University Sacramento</a:t>
            </a:r>
          </a:p>
          <a:p>
            <a:pPr marL="524510" marR="5080" indent="-512445" algn="ctr">
              <a:lnSpc>
                <a:spcPct val="120000"/>
              </a:lnSpc>
            </a:pPr>
            <a:r>
              <a:rPr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04</a:t>
            </a:r>
            <a:r>
              <a:rPr sz="3200" dirty="0" smtClean="0">
                <a:latin typeface="Calibri"/>
                <a:cs typeface="Calibri"/>
              </a:rPr>
              <a:t>-</a:t>
            </a:r>
            <a:r>
              <a:rPr lang="en-US" sz="3200" dirty="0" smtClean="0">
                <a:latin typeface="Calibri"/>
                <a:cs typeface="Calibri"/>
              </a:rPr>
              <a:t>11</a:t>
            </a:r>
            <a:r>
              <a:rPr sz="3200" dirty="0" smtClean="0">
                <a:latin typeface="Calibri"/>
                <a:cs typeface="Calibri"/>
              </a:rPr>
              <a:t>-</a:t>
            </a:r>
            <a:r>
              <a:rPr sz="3200" spc="-5" dirty="0" smtClean="0">
                <a:latin typeface="Calibri"/>
                <a:cs typeface="Calibri"/>
              </a:rPr>
              <a:t>201</a:t>
            </a:r>
            <a:r>
              <a:rPr lang="en-US" sz="3200" spc="-5" dirty="0" smtClean="0">
                <a:latin typeface="Calibri"/>
                <a:cs typeface="Calibri"/>
              </a:rPr>
              <a:t>7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5895">
              <a:lnSpc>
                <a:spcPct val="100000"/>
              </a:lnSpc>
            </a:pPr>
            <a:r>
              <a:rPr spc="-5" dirty="0"/>
              <a:t>O</a:t>
            </a:r>
            <a:r>
              <a:rPr dirty="0"/>
              <a:t>h</a:t>
            </a:r>
            <a:r>
              <a:rPr spc="-5" dirty="0"/>
              <a:t>m</a:t>
            </a:r>
            <a:r>
              <a:rPr spc="-275" dirty="0"/>
              <a:t>’</a:t>
            </a:r>
            <a:r>
              <a:rPr dirty="0"/>
              <a:t>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10" dirty="0"/>
              <a:t>L</a:t>
            </a:r>
            <a:r>
              <a:rPr spc="-25" dirty="0"/>
              <a:t>a</a:t>
            </a:r>
            <a:r>
              <a:rPr dirty="0"/>
              <a:t>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8044180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hm</a:t>
            </a:r>
            <a:r>
              <a:rPr sz="3200" spc="-200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hi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een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pp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gh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8295" y="3924300"/>
            <a:ext cx="1687067" cy="3022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97629" y="5025861"/>
            <a:ext cx="150368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i="1" dirty="0">
                <a:latin typeface="Times New Roman"/>
                <a:cs typeface="Times New Roman"/>
              </a:rPr>
              <a:t>v</a:t>
            </a:r>
            <a:r>
              <a:rPr sz="5000" i="1" spc="-30" dirty="0">
                <a:latin typeface="Times New Roman"/>
                <a:cs typeface="Times New Roman"/>
              </a:rPr>
              <a:t> </a:t>
            </a:r>
            <a:r>
              <a:rPr sz="5000" dirty="0">
                <a:latin typeface="Symbol"/>
                <a:cs typeface="Symbol"/>
              </a:rPr>
              <a:t></a:t>
            </a:r>
            <a:r>
              <a:rPr sz="5000" spc="-260" dirty="0">
                <a:latin typeface="Times New Roman"/>
                <a:cs typeface="Times New Roman"/>
              </a:rPr>
              <a:t> </a:t>
            </a:r>
            <a:r>
              <a:rPr sz="5000" i="1" spc="-5" dirty="0">
                <a:latin typeface="Times New Roman"/>
                <a:cs typeface="Times New Roman"/>
              </a:rPr>
              <a:t>i</a:t>
            </a:r>
            <a:r>
              <a:rPr sz="5000" i="1" dirty="0">
                <a:latin typeface="Times New Roman"/>
                <a:cs typeface="Times New Roman"/>
              </a:rPr>
              <a:t>R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0077" y="4813044"/>
            <a:ext cx="201993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120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aw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ct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ow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4675">
              <a:lnSpc>
                <a:spcPct val="100000"/>
              </a:lnSpc>
            </a:pPr>
            <a:r>
              <a:rPr spc="-80" dirty="0"/>
              <a:t>P</a:t>
            </a:r>
            <a:r>
              <a:rPr spc="-10" dirty="0"/>
              <a:t>o</a:t>
            </a:r>
            <a:r>
              <a:rPr spc="-40" dirty="0"/>
              <a:t>w</a:t>
            </a:r>
            <a:r>
              <a:rPr spc="5" dirty="0"/>
              <a:t>e</a:t>
            </a:r>
            <a:r>
              <a:rPr spc="-20" dirty="0"/>
              <a:t>r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spc="5" dirty="0"/>
              <a:t>ss</a:t>
            </a:r>
            <a:r>
              <a:rPr spc="-5" dirty="0"/>
              <a:t>i</a:t>
            </a:r>
            <a:r>
              <a:rPr dirty="0"/>
              <a:t>p</a:t>
            </a:r>
            <a:r>
              <a:rPr spc="-35" dirty="0"/>
              <a:t>a</a:t>
            </a:r>
            <a:r>
              <a:rPr spc="-50" dirty="0"/>
              <a:t>t</a:t>
            </a:r>
            <a:r>
              <a:rPr spc="5" dirty="0"/>
              <a:t>e</a:t>
            </a:r>
            <a:r>
              <a:rPr dirty="0"/>
              <a:t>d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75" dirty="0"/>
              <a:t>R</a:t>
            </a:r>
            <a:r>
              <a:rPr spc="5" dirty="0"/>
              <a:t>es</a:t>
            </a:r>
            <a:r>
              <a:rPr spc="-5" dirty="0"/>
              <a:t>i</a:t>
            </a:r>
            <a:r>
              <a:rPr spc="-45" dirty="0"/>
              <a:t>s</a:t>
            </a:r>
            <a:r>
              <a:rPr spc="-50" dirty="0"/>
              <a:t>t</a:t>
            </a:r>
            <a:r>
              <a:rPr dirty="0"/>
              <a:t>o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91689"/>
            <a:ext cx="7923530" cy="469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algn="ctr">
              <a:lnSpc>
                <a:spcPct val="100000"/>
              </a:lnSpc>
              <a:tabLst>
                <a:tab pos="2214245" algn="l"/>
              </a:tabLst>
            </a:pP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t: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85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o</a:t>
            </a:r>
            <a:r>
              <a:rPr sz="3000" spc="-45" dirty="0">
                <a:latin typeface="Calibri"/>
                <a:cs typeface="Calibri"/>
              </a:rPr>
              <a:t>w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=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v</a:t>
            </a:r>
            <a:r>
              <a:rPr sz="3000" spc="5" dirty="0">
                <a:latin typeface="Calibri"/>
                <a:cs typeface="Calibri"/>
              </a:rPr>
              <a:t>*</a:t>
            </a:r>
            <a:r>
              <a:rPr sz="3000" dirty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720"/>
              </a:spcBef>
            </a:pPr>
            <a:r>
              <a:rPr sz="3000" spc="-25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h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195" dirty="0">
                <a:latin typeface="Calibri"/>
                <a:cs typeface="Calibri"/>
              </a:rPr>
              <a:t>’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L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275" dirty="0">
                <a:latin typeface="Calibri"/>
                <a:cs typeface="Calibri"/>
              </a:rPr>
              <a:t>w</a:t>
            </a:r>
            <a:r>
              <a:rPr sz="3000" spc="-10" dirty="0">
                <a:latin typeface="Calibri"/>
                <a:cs typeface="Calibri"/>
              </a:rPr>
              <a:t>,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o</a:t>
            </a:r>
            <a:r>
              <a:rPr sz="3000" spc="-45" dirty="0">
                <a:latin typeface="Calibri"/>
                <a:cs typeface="Calibri"/>
              </a:rPr>
              <a:t>w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di</a:t>
            </a:r>
            <a:r>
              <a:rPr sz="3000" dirty="0">
                <a:latin typeface="Calibri"/>
                <a:cs typeface="Calibri"/>
              </a:rPr>
              <a:t>ss</a:t>
            </a:r>
            <a:r>
              <a:rPr sz="3000" spc="-10" dirty="0">
                <a:latin typeface="Calibri"/>
                <a:cs typeface="Calibri"/>
              </a:rPr>
              <a:t>ip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35" dirty="0">
                <a:latin typeface="Calibri"/>
                <a:cs typeface="Calibri"/>
              </a:rPr>
              <a:t>st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b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5" dirty="0">
                <a:latin typeface="Calibri"/>
                <a:cs typeface="Calibri"/>
              </a:rPr>
              <a:t>-</a:t>
            </a:r>
            <a:r>
              <a:rPr sz="3000" spc="-25" dirty="0">
                <a:latin typeface="Calibri"/>
                <a:cs typeface="Calibri"/>
              </a:rPr>
              <a:t>w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55" dirty="0">
                <a:latin typeface="Calibri"/>
                <a:cs typeface="Calibri"/>
              </a:rPr>
              <a:t>t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ultipl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60" dirty="0">
                <a:latin typeface="Calibri"/>
                <a:cs typeface="Calibri"/>
              </a:rPr>
              <a:t>wa</a:t>
            </a:r>
            <a:r>
              <a:rPr sz="3000" spc="-40" dirty="0">
                <a:latin typeface="Calibri"/>
                <a:cs typeface="Calibri"/>
              </a:rPr>
              <a:t>y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2662555" marR="2555240" indent="45720" algn="ctr">
              <a:lnSpc>
                <a:spcPct val="200000"/>
              </a:lnSpc>
            </a:pPr>
            <a:r>
              <a:rPr sz="3000" spc="-20" dirty="0">
                <a:latin typeface="Calibri"/>
                <a:cs typeface="Calibri"/>
              </a:rPr>
              <a:t>P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=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5" dirty="0">
                <a:latin typeface="Calibri"/>
                <a:cs typeface="Calibri"/>
              </a:rPr>
              <a:t>*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)</a:t>
            </a:r>
            <a:r>
              <a:rPr sz="3000" spc="5" dirty="0">
                <a:latin typeface="Calibri"/>
                <a:cs typeface="Calibri"/>
              </a:rPr>
              <a:t>*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=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000" baseline="250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spc="-1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000" spc="-20" dirty="0">
                <a:latin typeface="Calibri"/>
                <a:cs typeface="Calibri"/>
              </a:rPr>
              <a:t>P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=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v</a:t>
            </a:r>
            <a:r>
              <a:rPr sz="3000" spc="5" dirty="0">
                <a:latin typeface="Calibri"/>
                <a:cs typeface="Calibri"/>
              </a:rPr>
              <a:t>*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3000" spc="-1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/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)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=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000" baseline="250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828040">
              <a:lnSpc>
                <a:spcPct val="80000"/>
              </a:lnSpc>
            </a:pPr>
            <a:r>
              <a:rPr sz="3000" dirty="0">
                <a:latin typeface="Calibri"/>
                <a:cs typeface="Calibri"/>
              </a:rPr>
              <a:t>T</a:t>
            </a:r>
            <a:r>
              <a:rPr sz="3000" spc="-10" dirty="0">
                <a:latin typeface="Calibri"/>
                <a:cs typeface="Calibri"/>
              </a:rPr>
              <a:t>h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70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x</a:t>
            </a:r>
            <a:r>
              <a:rPr sz="3000" spc="-10" dirty="0">
                <a:latin typeface="Calibri"/>
                <a:cs typeface="Calibri"/>
              </a:rPr>
              <a:t>p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ss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u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75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dl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ss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5" dirty="0">
                <a:latin typeface="Calibri"/>
                <a:cs typeface="Calibri"/>
              </a:rPr>
              <a:t>n</a:t>
            </a:r>
            <a:r>
              <a:rPr sz="3000" spc="-40" dirty="0">
                <a:latin typeface="Calibri"/>
                <a:cs typeface="Calibri"/>
              </a:rPr>
              <a:t>v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ti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…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o</a:t>
            </a:r>
            <a:r>
              <a:rPr sz="3000" spc="-45" dirty="0">
                <a:latin typeface="Calibri"/>
                <a:cs typeface="Calibri"/>
              </a:rPr>
              <a:t>w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60" dirty="0">
                <a:latin typeface="Calibri"/>
                <a:cs typeface="Calibri"/>
              </a:rPr>
              <a:t>wa</a:t>
            </a:r>
            <a:r>
              <a:rPr sz="3000" spc="-40" dirty="0">
                <a:latin typeface="Calibri"/>
                <a:cs typeface="Calibri"/>
              </a:rPr>
              <a:t>y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di</a:t>
            </a:r>
            <a:r>
              <a:rPr sz="3000" dirty="0">
                <a:latin typeface="Calibri"/>
                <a:cs typeface="Calibri"/>
              </a:rPr>
              <a:t>ss</a:t>
            </a:r>
            <a:r>
              <a:rPr sz="3000" spc="-10" dirty="0">
                <a:latin typeface="Calibri"/>
                <a:cs typeface="Calibri"/>
              </a:rPr>
              <a:t>ip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35" dirty="0">
                <a:latin typeface="Calibri"/>
                <a:cs typeface="Calibri"/>
              </a:rPr>
              <a:t>st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32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7744">
              <a:lnSpc>
                <a:spcPct val="100000"/>
              </a:lnSpc>
            </a:pPr>
            <a:r>
              <a:rPr dirty="0"/>
              <a:t>Co</a:t>
            </a:r>
            <a:r>
              <a:rPr spc="-5" dirty="0"/>
              <a:t>m</a:t>
            </a:r>
            <a:r>
              <a:rPr dirty="0"/>
              <a:t>b</a:t>
            </a:r>
            <a:r>
              <a:rPr spc="-5" dirty="0"/>
              <a:t>i</a:t>
            </a:r>
            <a:r>
              <a:rPr dirty="0"/>
              <a:t>n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75" dirty="0"/>
              <a:t>R</a:t>
            </a:r>
            <a:r>
              <a:rPr spc="5" dirty="0"/>
              <a:t>es</a:t>
            </a:r>
            <a:r>
              <a:rPr spc="-5" dirty="0"/>
              <a:t>i</a:t>
            </a:r>
            <a:r>
              <a:rPr spc="-45" dirty="0"/>
              <a:t>s</a:t>
            </a:r>
            <a:r>
              <a:rPr spc="-50" dirty="0"/>
              <a:t>t</a:t>
            </a:r>
            <a:r>
              <a:rPr dirty="0"/>
              <a:t>o</a:t>
            </a:r>
            <a:r>
              <a:rPr spc="-90" dirty="0"/>
              <a:t>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71414"/>
            <a:ext cx="7503795" cy="149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690"/>
              </a:lnSpc>
              <a:buFont typeface="Helvetica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65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Ser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339" y="3569388"/>
            <a:ext cx="7520305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Helvetica"/>
              <a:buChar char="•"/>
              <a:tabLst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st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nd)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ly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68651" y="4151376"/>
            <a:ext cx="5558028" cy="1978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98010" y="6355208"/>
            <a:ext cx="337566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15" dirty="0">
                <a:latin typeface="Symbol"/>
                <a:cs typeface="Symbol"/>
              </a:rPr>
              <a:t></a:t>
            </a:r>
            <a:r>
              <a:rPr sz="2900" spc="35" dirty="0">
                <a:latin typeface="Times New Roman"/>
                <a:cs typeface="Times New Roman"/>
              </a:rPr>
              <a:t> </a:t>
            </a:r>
            <a:r>
              <a:rPr sz="2900" i="1" spc="-225" dirty="0">
                <a:latin typeface="Times New Roman"/>
                <a:cs typeface="Times New Roman"/>
              </a:rPr>
              <a:t>R</a:t>
            </a:r>
            <a:r>
              <a:rPr sz="2550" baseline="-24509" dirty="0">
                <a:latin typeface="Times New Roman"/>
                <a:cs typeface="Times New Roman"/>
              </a:rPr>
              <a:t>1 </a:t>
            </a:r>
            <a:r>
              <a:rPr sz="2550" spc="-315" baseline="-24509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Symbol"/>
                <a:cs typeface="Symbol"/>
              </a:rPr>
              <a:t>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i="1" spc="-30" dirty="0">
                <a:latin typeface="Times New Roman"/>
                <a:cs typeface="Times New Roman"/>
              </a:rPr>
              <a:t>R</a:t>
            </a:r>
            <a:r>
              <a:rPr sz="2550" baseline="-24509" dirty="0">
                <a:latin typeface="Times New Roman"/>
                <a:cs typeface="Times New Roman"/>
              </a:rPr>
              <a:t>2 </a:t>
            </a:r>
            <a:r>
              <a:rPr sz="2550" spc="-120" baseline="-24509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Symbol"/>
                <a:cs typeface="Symbol"/>
              </a:rPr>
              <a:t>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i="1" spc="-90" dirty="0">
                <a:latin typeface="Times New Roman"/>
                <a:cs typeface="Times New Roman"/>
              </a:rPr>
              <a:t>R</a:t>
            </a:r>
            <a:r>
              <a:rPr sz="2550" baseline="-24509" dirty="0">
                <a:latin typeface="Times New Roman"/>
                <a:cs typeface="Times New Roman"/>
              </a:rPr>
              <a:t>3 </a:t>
            </a:r>
            <a:r>
              <a:rPr sz="2550" spc="-187" baseline="-24509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Symbol"/>
                <a:cs typeface="Symbol"/>
              </a:rPr>
              <a:t>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i="1" spc="-45" dirty="0">
                <a:latin typeface="Times New Roman"/>
                <a:cs typeface="Times New Roman"/>
              </a:rPr>
              <a:t>R</a:t>
            </a:r>
            <a:r>
              <a:rPr sz="2550" baseline="-24509" dirty="0">
                <a:latin typeface="Times New Roman"/>
                <a:cs typeface="Times New Roman"/>
              </a:rPr>
              <a:t>4 </a:t>
            </a:r>
            <a:r>
              <a:rPr sz="2550" spc="-97" baseline="-24509" dirty="0">
                <a:latin typeface="Times New Roman"/>
                <a:cs typeface="Times New Roman"/>
              </a:rPr>
              <a:t> </a:t>
            </a:r>
            <a:r>
              <a:rPr sz="2900" spc="365" dirty="0">
                <a:latin typeface="Symbol"/>
                <a:cs typeface="Symbol"/>
              </a:rPr>
              <a:t></a:t>
            </a:r>
            <a:r>
              <a:rPr sz="2900" dirty="0">
                <a:latin typeface="Times New Roman"/>
                <a:cs typeface="Times New Roman"/>
              </a:rPr>
              <a:t>..</a:t>
            </a:r>
            <a:r>
              <a:rPr sz="2900" spc="5" dirty="0">
                <a:latin typeface="Times New Roman"/>
                <a:cs typeface="Times New Roman"/>
              </a:rPr>
              <a:t>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7854" y="6361157"/>
            <a:ext cx="447040" cy="46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35"/>
              </a:lnSpc>
            </a:pPr>
            <a:r>
              <a:rPr sz="4350" i="1" spc="-120" baseline="14367" dirty="0">
                <a:latin typeface="Times New Roman"/>
                <a:cs typeface="Times New Roman"/>
              </a:rPr>
              <a:t>R</a:t>
            </a:r>
            <a:r>
              <a:rPr sz="1700" i="1" spc="-5" dirty="0">
                <a:latin typeface="Times New Roman"/>
                <a:cs typeface="Times New Roman"/>
              </a:rPr>
              <a:t>e</a:t>
            </a:r>
            <a:r>
              <a:rPr sz="1700" i="1" dirty="0">
                <a:latin typeface="Times New Roman"/>
                <a:cs typeface="Times New Roman"/>
              </a:rPr>
              <a:t>q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7744">
              <a:lnSpc>
                <a:spcPct val="100000"/>
              </a:lnSpc>
            </a:pPr>
            <a:r>
              <a:rPr dirty="0"/>
              <a:t>Co</a:t>
            </a:r>
            <a:r>
              <a:rPr spc="-5" dirty="0"/>
              <a:t>m</a:t>
            </a:r>
            <a:r>
              <a:rPr dirty="0"/>
              <a:t>b</a:t>
            </a:r>
            <a:r>
              <a:rPr spc="-5" dirty="0"/>
              <a:t>i</a:t>
            </a:r>
            <a:r>
              <a:rPr dirty="0"/>
              <a:t>n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75" dirty="0"/>
              <a:t>R</a:t>
            </a:r>
            <a:r>
              <a:rPr spc="5" dirty="0"/>
              <a:t>es</a:t>
            </a:r>
            <a:r>
              <a:rPr spc="-5" dirty="0"/>
              <a:t>i</a:t>
            </a:r>
            <a:r>
              <a:rPr spc="-45" dirty="0"/>
              <a:t>s</a:t>
            </a:r>
            <a:r>
              <a:rPr spc="-50" dirty="0"/>
              <a:t>t</a:t>
            </a:r>
            <a:r>
              <a:rPr dirty="0"/>
              <a:t>o</a:t>
            </a:r>
            <a:r>
              <a:rPr spc="-90" dirty="0"/>
              <a:t>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48798"/>
            <a:ext cx="7933055" cy="134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4700" spc="-85" dirty="0">
                <a:latin typeface="Calibri"/>
                <a:cs typeface="Calibri"/>
              </a:rPr>
              <a:t>R</a:t>
            </a:r>
            <a:r>
              <a:rPr sz="4700" spc="-25" dirty="0">
                <a:latin typeface="Calibri"/>
                <a:cs typeface="Calibri"/>
              </a:rPr>
              <a:t>e</a:t>
            </a:r>
            <a:r>
              <a:rPr sz="4700" spc="-5" dirty="0">
                <a:latin typeface="Calibri"/>
                <a:cs typeface="Calibri"/>
              </a:rPr>
              <a:t>si</a:t>
            </a:r>
            <a:r>
              <a:rPr sz="4700" spc="-55" dirty="0">
                <a:latin typeface="Calibri"/>
                <a:cs typeface="Calibri"/>
              </a:rPr>
              <a:t>st</a:t>
            </a:r>
            <a:r>
              <a:rPr sz="4700" dirty="0">
                <a:latin typeface="Calibri"/>
                <a:cs typeface="Calibri"/>
              </a:rPr>
              <a:t>o</a:t>
            </a:r>
            <a:r>
              <a:rPr sz="4700" spc="-100" dirty="0">
                <a:latin typeface="Calibri"/>
                <a:cs typeface="Calibri"/>
              </a:rPr>
              <a:t>r</a:t>
            </a:r>
            <a:r>
              <a:rPr sz="4700" dirty="0">
                <a:latin typeface="Calibri"/>
                <a:cs typeface="Calibri"/>
              </a:rPr>
              <a:t>s</a:t>
            </a:r>
            <a:r>
              <a:rPr sz="4700" spc="-140" dirty="0">
                <a:latin typeface="Times New Roman"/>
                <a:cs typeface="Times New Roman"/>
              </a:rPr>
              <a:t> </a:t>
            </a:r>
            <a:r>
              <a:rPr sz="4700" spc="-5" dirty="0">
                <a:latin typeface="Calibri"/>
                <a:cs typeface="Calibri"/>
              </a:rPr>
              <a:t>i</a:t>
            </a:r>
            <a:r>
              <a:rPr sz="4700" dirty="0">
                <a:latin typeface="Calibri"/>
                <a:cs typeface="Calibri"/>
              </a:rPr>
              <a:t>n</a:t>
            </a:r>
            <a:r>
              <a:rPr sz="4700" spc="-125" dirty="0">
                <a:latin typeface="Times New Roman"/>
                <a:cs typeface="Times New Roman"/>
              </a:rPr>
              <a:t> </a:t>
            </a:r>
            <a:r>
              <a:rPr sz="4700" spc="-90" dirty="0">
                <a:latin typeface="Calibri"/>
                <a:cs typeface="Calibri"/>
              </a:rPr>
              <a:t>P</a:t>
            </a:r>
            <a:r>
              <a:rPr sz="4700" dirty="0">
                <a:latin typeface="Calibri"/>
                <a:cs typeface="Calibri"/>
              </a:rPr>
              <a:t>a</a:t>
            </a:r>
            <a:r>
              <a:rPr sz="4700" spc="-114" dirty="0">
                <a:latin typeface="Calibri"/>
                <a:cs typeface="Calibri"/>
              </a:rPr>
              <a:t>r</a:t>
            </a:r>
            <a:r>
              <a:rPr sz="4700" dirty="0">
                <a:latin typeface="Calibri"/>
                <a:cs typeface="Calibri"/>
              </a:rPr>
              <a:t>a</a:t>
            </a:r>
            <a:r>
              <a:rPr sz="4700" spc="-5" dirty="0">
                <a:latin typeface="Calibri"/>
                <a:cs typeface="Calibri"/>
              </a:rPr>
              <a:t>ll</a:t>
            </a:r>
            <a:r>
              <a:rPr sz="4700" spc="-40" dirty="0">
                <a:latin typeface="Calibri"/>
                <a:cs typeface="Calibri"/>
              </a:rPr>
              <a:t>e</a:t>
            </a:r>
            <a:r>
              <a:rPr sz="4700" dirty="0">
                <a:latin typeface="Calibri"/>
                <a:cs typeface="Calibri"/>
              </a:rPr>
              <a:t>l</a:t>
            </a:r>
            <a:endParaRPr sz="4700">
              <a:latin typeface="Calibri"/>
              <a:cs typeface="Calibri"/>
            </a:endParaRPr>
          </a:p>
          <a:p>
            <a:pPr marL="756285" marR="5080" lvl="1" indent="-286385">
              <a:lnSpc>
                <a:spcPct val="80000"/>
              </a:lnSpc>
              <a:spcBef>
                <a:spcPts val="705"/>
              </a:spcBef>
              <a:buFont typeface="Helvetica"/>
              <a:buChar char="•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W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esi</a:t>
            </a:r>
            <a:r>
              <a:rPr sz="2600" spc="-25" dirty="0">
                <a:latin typeface="Calibri"/>
                <a:cs typeface="Calibri"/>
              </a:rPr>
              <a:t>st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nn</a:t>
            </a:r>
            <a:r>
              <a:rPr sz="2600" dirty="0">
                <a:latin typeface="Calibri"/>
                <a:cs typeface="Calibri"/>
              </a:rPr>
              <a:t>ec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ed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allel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(si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e)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0" dirty="0">
                <a:latin typeface="Calibri"/>
                <a:cs typeface="Calibri"/>
              </a:rPr>
              <a:t>n</a:t>
            </a:r>
            <a:r>
              <a:rPr sz="2600" spc="-2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se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7991" y="3857244"/>
            <a:ext cx="4907279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7335" y="3924300"/>
            <a:ext cx="2860548" cy="1812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469279"/>
              </p:ext>
            </p:extLst>
          </p:nvPr>
        </p:nvGraphicFramePr>
        <p:xfrm>
          <a:off x="2667000" y="6172200"/>
          <a:ext cx="3276600" cy="96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6" imgW="1511280" imgH="444240" progId="Equation.DSMT4">
                  <p:embed/>
                </p:oleObj>
              </mc:Choice>
              <mc:Fallback>
                <p:oleObj name="Equation" r:id="rId6" imgW="1511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0" y="6172200"/>
                        <a:ext cx="3276600" cy="963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5760">
              <a:lnSpc>
                <a:spcPct val="100000"/>
              </a:lnSpc>
            </a:pP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FE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5" dirty="0"/>
              <a:t>P</a:t>
            </a:r>
            <a:r>
              <a:rPr spc="-90" dirty="0"/>
              <a:t>r</a:t>
            </a:r>
            <a:r>
              <a:rPr dirty="0"/>
              <a:t>ob</a:t>
            </a:r>
            <a:r>
              <a:rPr spc="-5" dirty="0"/>
              <a:t>l</a:t>
            </a:r>
            <a:r>
              <a:rPr spc="5" dirty="0"/>
              <a:t>e</a:t>
            </a:r>
            <a:r>
              <a:rPr dirty="0"/>
              <a:t>m</a:t>
            </a:r>
          </a:p>
        </p:txBody>
      </p:sp>
      <p:sp>
        <p:nvSpPr>
          <p:cNvPr id="145" name="object 145"/>
          <p:cNvSpPr txBox="1"/>
          <p:nvPr/>
        </p:nvSpPr>
        <p:spPr>
          <a:xfrm>
            <a:off x="2971800" y="2229865"/>
            <a:ext cx="33528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5" dirty="0" err="1" smtClean="0">
                <a:latin typeface="Calibri"/>
                <a:cs typeface="Calibri"/>
              </a:rPr>
              <a:t>R</a:t>
            </a:r>
            <a:r>
              <a:rPr sz="1800" spc="-15" baseline="-20833" dirty="0" err="1" smtClean="0">
                <a:latin typeface="Calibri"/>
                <a:cs typeface="Calibri"/>
              </a:rPr>
              <a:t>e</a:t>
            </a:r>
            <a:r>
              <a:rPr sz="1800" spc="7" baseline="-20833" dirty="0" err="1" smtClean="0">
                <a:latin typeface="Calibri"/>
                <a:cs typeface="Calibri"/>
              </a:rPr>
              <a:t>q</a:t>
            </a:r>
            <a:r>
              <a:rPr lang="en-US" sz="1800" spc="7" baseline="-20833" dirty="0" smtClean="0">
                <a:latin typeface="Calibri"/>
                <a:cs typeface="Calibri"/>
              </a:rPr>
              <a:t> </a:t>
            </a:r>
            <a:r>
              <a:rPr sz="1800" dirty="0" smtClean="0">
                <a:latin typeface="Calibri"/>
                <a:cs typeface="Calibri"/>
              </a:rPr>
              <a:t>=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10</a:t>
            </a:r>
            <a:r>
              <a:rPr sz="1800" dirty="0" smtClean="0">
                <a:latin typeface="Calibri"/>
                <a:cs typeface="Calibri"/>
              </a:rPr>
              <a:t>.</a:t>
            </a:r>
            <a:r>
              <a:rPr sz="1800" spc="-10" dirty="0" smtClean="0">
                <a:latin typeface="Calibri"/>
                <a:cs typeface="Calibri"/>
              </a:rPr>
              <a:t>8</a:t>
            </a:r>
            <a:r>
              <a:rPr lang="en-US" sz="1800" spc="-10" dirty="0" smtClean="0">
                <a:latin typeface="Calibri"/>
                <a:cs typeface="Calibri"/>
              </a:rPr>
              <a:t> </a:t>
            </a:r>
            <a:r>
              <a:rPr sz="1800" dirty="0" smtClean="0">
                <a:latin typeface="Calibri"/>
                <a:cs typeface="Calibri"/>
              </a:rPr>
              <a:t>Ω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15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?</a:t>
            </a:r>
          </a:p>
        </p:txBody>
      </p:sp>
      <p:sp>
        <p:nvSpPr>
          <p:cNvPr id="146" name="object 146"/>
          <p:cNvSpPr txBox="1"/>
          <p:nvPr/>
        </p:nvSpPr>
        <p:spPr>
          <a:xfrm>
            <a:off x="4522722" y="5306819"/>
            <a:ext cx="75184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12Ω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20Ω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8</a:t>
            </a:r>
            <a:r>
              <a:rPr sz="1800" dirty="0">
                <a:latin typeface="Calibri"/>
                <a:cs typeface="Calibri"/>
              </a:rPr>
              <a:t>Ω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18Ω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4287466" y="5212080"/>
            <a:ext cx="1262942" cy="411480"/>
          </a:xfrm>
          <a:custGeom>
            <a:avLst/>
            <a:gdLst>
              <a:gd name="connsiteX0" fmla="*/ 1070 w 1262942"/>
              <a:gd name="connsiteY0" fmla="*/ 173736 h 411480"/>
              <a:gd name="connsiteX1" fmla="*/ 46790 w 1262942"/>
              <a:gd name="connsiteY1" fmla="*/ 210312 h 411480"/>
              <a:gd name="connsiteX2" fmla="*/ 74222 w 1262942"/>
              <a:gd name="connsiteY2" fmla="*/ 237744 h 411480"/>
              <a:gd name="connsiteX3" fmla="*/ 156518 w 1262942"/>
              <a:gd name="connsiteY3" fmla="*/ 283464 h 411480"/>
              <a:gd name="connsiteX4" fmla="*/ 183950 w 1262942"/>
              <a:gd name="connsiteY4" fmla="*/ 301752 h 411480"/>
              <a:gd name="connsiteX5" fmla="*/ 211382 w 1262942"/>
              <a:gd name="connsiteY5" fmla="*/ 310896 h 411480"/>
              <a:gd name="connsiteX6" fmla="*/ 238814 w 1262942"/>
              <a:gd name="connsiteY6" fmla="*/ 329184 h 411480"/>
              <a:gd name="connsiteX7" fmla="*/ 293678 w 1262942"/>
              <a:gd name="connsiteY7" fmla="*/ 347472 h 411480"/>
              <a:gd name="connsiteX8" fmla="*/ 394262 w 1262942"/>
              <a:gd name="connsiteY8" fmla="*/ 393192 h 411480"/>
              <a:gd name="connsiteX9" fmla="*/ 522278 w 1262942"/>
              <a:gd name="connsiteY9" fmla="*/ 411480 h 411480"/>
              <a:gd name="connsiteX10" fmla="*/ 1052630 w 1262942"/>
              <a:gd name="connsiteY10" fmla="*/ 402336 h 411480"/>
              <a:gd name="connsiteX11" fmla="*/ 1116638 w 1262942"/>
              <a:gd name="connsiteY11" fmla="*/ 393192 h 411480"/>
              <a:gd name="connsiteX12" fmla="*/ 1189790 w 1262942"/>
              <a:gd name="connsiteY12" fmla="*/ 374904 h 411480"/>
              <a:gd name="connsiteX13" fmla="*/ 1217222 w 1262942"/>
              <a:gd name="connsiteY13" fmla="*/ 356616 h 411480"/>
              <a:gd name="connsiteX14" fmla="*/ 1253798 w 1262942"/>
              <a:gd name="connsiteY14" fmla="*/ 301752 h 411480"/>
              <a:gd name="connsiteX15" fmla="*/ 1262942 w 1262942"/>
              <a:gd name="connsiteY15" fmla="*/ 274320 h 411480"/>
              <a:gd name="connsiteX16" fmla="*/ 1253798 w 1262942"/>
              <a:gd name="connsiteY16" fmla="*/ 210312 h 411480"/>
              <a:gd name="connsiteX17" fmla="*/ 1244654 w 1262942"/>
              <a:gd name="connsiteY17" fmla="*/ 182880 h 411480"/>
              <a:gd name="connsiteX18" fmla="*/ 1189790 w 1262942"/>
              <a:gd name="connsiteY18" fmla="*/ 146304 h 411480"/>
              <a:gd name="connsiteX19" fmla="*/ 1162358 w 1262942"/>
              <a:gd name="connsiteY19" fmla="*/ 128016 h 411480"/>
              <a:gd name="connsiteX20" fmla="*/ 1134926 w 1262942"/>
              <a:gd name="connsiteY20" fmla="*/ 100584 h 411480"/>
              <a:gd name="connsiteX21" fmla="*/ 1107494 w 1262942"/>
              <a:gd name="connsiteY21" fmla="*/ 91440 h 411480"/>
              <a:gd name="connsiteX22" fmla="*/ 1070918 w 1262942"/>
              <a:gd name="connsiteY22" fmla="*/ 64008 h 411480"/>
              <a:gd name="connsiteX23" fmla="*/ 979478 w 1262942"/>
              <a:gd name="connsiteY23" fmla="*/ 27432 h 411480"/>
              <a:gd name="connsiteX24" fmla="*/ 952046 w 1262942"/>
              <a:gd name="connsiteY24" fmla="*/ 18288 h 411480"/>
              <a:gd name="connsiteX25" fmla="*/ 869750 w 1262942"/>
              <a:gd name="connsiteY25" fmla="*/ 0 h 411480"/>
              <a:gd name="connsiteX26" fmla="*/ 430838 w 1262942"/>
              <a:gd name="connsiteY26" fmla="*/ 9144 h 411480"/>
              <a:gd name="connsiteX27" fmla="*/ 293678 w 1262942"/>
              <a:gd name="connsiteY27" fmla="*/ 27432 h 411480"/>
              <a:gd name="connsiteX28" fmla="*/ 257102 w 1262942"/>
              <a:gd name="connsiteY28" fmla="*/ 36576 h 411480"/>
              <a:gd name="connsiteX29" fmla="*/ 211382 w 1262942"/>
              <a:gd name="connsiteY29" fmla="*/ 45720 h 411480"/>
              <a:gd name="connsiteX30" fmla="*/ 129086 w 1262942"/>
              <a:gd name="connsiteY30" fmla="*/ 64008 h 411480"/>
              <a:gd name="connsiteX31" fmla="*/ 46790 w 1262942"/>
              <a:gd name="connsiteY31" fmla="*/ 109728 h 411480"/>
              <a:gd name="connsiteX32" fmla="*/ 19358 w 1262942"/>
              <a:gd name="connsiteY32" fmla="*/ 137160 h 411480"/>
              <a:gd name="connsiteX33" fmla="*/ 1070 w 1262942"/>
              <a:gd name="connsiteY33" fmla="*/ 173736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62942" h="411480">
                <a:moveTo>
                  <a:pt x="1070" y="173736"/>
                </a:moveTo>
                <a:cubicBezTo>
                  <a:pt x="5642" y="185928"/>
                  <a:pt x="32102" y="197460"/>
                  <a:pt x="46790" y="210312"/>
                </a:cubicBezTo>
                <a:cubicBezTo>
                  <a:pt x="56522" y="218827"/>
                  <a:pt x="64014" y="229805"/>
                  <a:pt x="74222" y="237744"/>
                </a:cubicBezTo>
                <a:cubicBezTo>
                  <a:pt x="178014" y="318471"/>
                  <a:pt x="90295" y="250352"/>
                  <a:pt x="156518" y="283464"/>
                </a:cubicBezTo>
                <a:cubicBezTo>
                  <a:pt x="166348" y="288379"/>
                  <a:pt x="174120" y="296837"/>
                  <a:pt x="183950" y="301752"/>
                </a:cubicBezTo>
                <a:cubicBezTo>
                  <a:pt x="192571" y="306063"/>
                  <a:pt x="202761" y="306585"/>
                  <a:pt x="211382" y="310896"/>
                </a:cubicBezTo>
                <a:cubicBezTo>
                  <a:pt x="221212" y="315811"/>
                  <a:pt x="228771" y="324721"/>
                  <a:pt x="238814" y="329184"/>
                </a:cubicBezTo>
                <a:cubicBezTo>
                  <a:pt x="256430" y="337013"/>
                  <a:pt x="276436" y="338851"/>
                  <a:pt x="293678" y="347472"/>
                </a:cubicBezTo>
                <a:cubicBezTo>
                  <a:pt x="325204" y="363235"/>
                  <a:pt x="358732" y="384309"/>
                  <a:pt x="394262" y="393192"/>
                </a:cubicBezTo>
                <a:cubicBezTo>
                  <a:pt x="440844" y="404838"/>
                  <a:pt x="471069" y="405790"/>
                  <a:pt x="522278" y="411480"/>
                </a:cubicBezTo>
                <a:lnTo>
                  <a:pt x="1052630" y="402336"/>
                </a:lnTo>
                <a:cubicBezTo>
                  <a:pt x="1074172" y="401673"/>
                  <a:pt x="1095379" y="396735"/>
                  <a:pt x="1116638" y="393192"/>
                </a:cubicBezTo>
                <a:cubicBezTo>
                  <a:pt x="1132289" y="390584"/>
                  <a:pt x="1172123" y="383737"/>
                  <a:pt x="1189790" y="374904"/>
                </a:cubicBezTo>
                <a:cubicBezTo>
                  <a:pt x="1199620" y="369989"/>
                  <a:pt x="1208078" y="362712"/>
                  <a:pt x="1217222" y="356616"/>
                </a:cubicBezTo>
                <a:cubicBezTo>
                  <a:pt x="1238964" y="291389"/>
                  <a:pt x="1208135" y="370247"/>
                  <a:pt x="1253798" y="301752"/>
                </a:cubicBezTo>
                <a:cubicBezTo>
                  <a:pt x="1259145" y="293732"/>
                  <a:pt x="1259894" y="283464"/>
                  <a:pt x="1262942" y="274320"/>
                </a:cubicBezTo>
                <a:cubicBezTo>
                  <a:pt x="1259894" y="252984"/>
                  <a:pt x="1258025" y="231446"/>
                  <a:pt x="1253798" y="210312"/>
                </a:cubicBezTo>
                <a:cubicBezTo>
                  <a:pt x="1251908" y="200861"/>
                  <a:pt x="1251470" y="189696"/>
                  <a:pt x="1244654" y="182880"/>
                </a:cubicBezTo>
                <a:cubicBezTo>
                  <a:pt x="1229112" y="167338"/>
                  <a:pt x="1208078" y="158496"/>
                  <a:pt x="1189790" y="146304"/>
                </a:cubicBezTo>
                <a:cubicBezTo>
                  <a:pt x="1180646" y="140208"/>
                  <a:pt x="1170129" y="135787"/>
                  <a:pt x="1162358" y="128016"/>
                </a:cubicBezTo>
                <a:cubicBezTo>
                  <a:pt x="1153214" y="118872"/>
                  <a:pt x="1145686" y="107757"/>
                  <a:pt x="1134926" y="100584"/>
                </a:cubicBezTo>
                <a:cubicBezTo>
                  <a:pt x="1126906" y="95237"/>
                  <a:pt x="1116638" y="94488"/>
                  <a:pt x="1107494" y="91440"/>
                </a:cubicBezTo>
                <a:cubicBezTo>
                  <a:pt x="1095302" y="82296"/>
                  <a:pt x="1083841" y="72085"/>
                  <a:pt x="1070918" y="64008"/>
                </a:cubicBezTo>
                <a:cubicBezTo>
                  <a:pt x="1040165" y="44787"/>
                  <a:pt x="1014655" y="39158"/>
                  <a:pt x="979478" y="27432"/>
                </a:cubicBezTo>
                <a:cubicBezTo>
                  <a:pt x="970334" y="24384"/>
                  <a:pt x="961497" y="20178"/>
                  <a:pt x="952046" y="18288"/>
                </a:cubicBezTo>
                <a:cubicBezTo>
                  <a:pt x="894003" y="6679"/>
                  <a:pt x="921404" y="12913"/>
                  <a:pt x="869750" y="0"/>
                </a:cubicBezTo>
                <a:lnTo>
                  <a:pt x="430838" y="9144"/>
                </a:lnTo>
                <a:cubicBezTo>
                  <a:pt x="401249" y="10182"/>
                  <a:pt x="327985" y="20571"/>
                  <a:pt x="293678" y="27432"/>
                </a:cubicBezTo>
                <a:cubicBezTo>
                  <a:pt x="281355" y="29897"/>
                  <a:pt x="269370" y="33850"/>
                  <a:pt x="257102" y="36576"/>
                </a:cubicBezTo>
                <a:cubicBezTo>
                  <a:pt x="241930" y="39947"/>
                  <a:pt x="226554" y="42349"/>
                  <a:pt x="211382" y="45720"/>
                </a:cubicBezTo>
                <a:cubicBezTo>
                  <a:pt x="95161" y="71547"/>
                  <a:pt x="266979" y="36429"/>
                  <a:pt x="129086" y="64008"/>
                </a:cubicBezTo>
                <a:cubicBezTo>
                  <a:pt x="66202" y="105931"/>
                  <a:pt x="95074" y="93633"/>
                  <a:pt x="46790" y="109728"/>
                </a:cubicBezTo>
                <a:cubicBezTo>
                  <a:pt x="37646" y="118872"/>
                  <a:pt x="26531" y="126400"/>
                  <a:pt x="19358" y="137160"/>
                </a:cubicBezTo>
                <a:cubicBezTo>
                  <a:pt x="7322" y="155213"/>
                  <a:pt x="-3502" y="161544"/>
                  <a:pt x="1070" y="17373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91" y="2667000"/>
            <a:ext cx="3527108" cy="2153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9120">
              <a:lnSpc>
                <a:spcPct val="100000"/>
              </a:lnSpc>
            </a:pPr>
            <a:r>
              <a:rPr dirty="0"/>
              <a:t>So</a:t>
            </a:r>
            <a:r>
              <a:rPr spc="-5" dirty="0"/>
              <a:t>l</a:t>
            </a:r>
            <a:r>
              <a:rPr dirty="0"/>
              <a:t>v</a:t>
            </a:r>
            <a:r>
              <a:rPr spc="-5" dirty="0"/>
              <a:t>i</a:t>
            </a:r>
            <a:r>
              <a:rPr dirty="0"/>
              <a:t>ng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DC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5" dirty="0"/>
              <a:t>i</a:t>
            </a:r>
            <a:r>
              <a:rPr spc="-80" dirty="0"/>
              <a:t>r</a:t>
            </a:r>
            <a:r>
              <a:rPr spc="-5" dirty="0"/>
              <a:t>c</a:t>
            </a:r>
            <a:r>
              <a:rPr dirty="0"/>
              <a:t>u</a:t>
            </a:r>
            <a:r>
              <a:rPr spc="-5" dirty="0"/>
              <a:t>i</a:t>
            </a:r>
            <a:r>
              <a:rPr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8016240" cy="404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114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uit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765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eg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ct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uit</a:t>
            </a:r>
            <a:r>
              <a:rPr sz="320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355600" marR="410845" indent="-342900">
              <a:lnSpc>
                <a:spcPct val="100000"/>
              </a:lnSpc>
              <a:spcBef>
                <a:spcPts val="765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114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eed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eo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uit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0414" y="846454"/>
            <a:ext cx="44138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C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-8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95" dirty="0">
                <a:latin typeface="Times New Roman"/>
                <a:cs typeface="Times New Roman"/>
              </a:rPr>
              <a:t> </a:t>
            </a:r>
            <a:r>
              <a:rPr sz="4400" spc="-400" dirty="0">
                <a:latin typeface="Calibri"/>
                <a:cs typeface="Calibri"/>
              </a:rPr>
              <a:t>T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mi</a:t>
            </a:r>
            <a:r>
              <a:rPr sz="4400" dirty="0">
                <a:latin typeface="Calibri"/>
                <a:cs typeface="Calibri"/>
              </a:rPr>
              <a:t>no</a:t>
            </a:r>
            <a:r>
              <a:rPr sz="4400" spc="-5" dirty="0">
                <a:latin typeface="Calibri"/>
                <a:cs typeface="Calibri"/>
              </a:rPr>
              <a:t>l</a:t>
            </a:r>
            <a:r>
              <a:rPr sz="4400" dirty="0">
                <a:latin typeface="Calibri"/>
                <a:cs typeface="Calibri"/>
              </a:rPr>
              <a:t>ogy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6383" y="1421891"/>
            <a:ext cx="8229600" cy="3293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86227" y="4497323"/>
            <a:ext cx="3957828" cy="2718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2285">
              <a:lnSpc>
                <a:spcPct val="100000"/>
              </a:lnSpc>
            </a:pPr>
            <a:r>
              <a:rPr spc="5" dirty="0"/>
              <a:t>P</a:t>
            </a:r>
            <a:r>
              <a:rPr spc="-105" dirty="0"/>
              <a:t>r</a:t>
            </a:r>
            <a:r>
              <a:rPr dirty="0"/>
              <a:t>a</a:t>
            </a:r>
            <a:r>
              <a:rPr spc="-5" dirty="0"/>
              <a:t>c</a:t>
            </a:r>
            <a:r>
              <a:rPr dirty="0"/>
              <a:t>t</a:t>
            </a:r>
            <a:r>
              <a:rPr spc="-5" dirty="0"/>
              <a:t>ic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671827" y="1778507"/>
            <a:ext cx="6263640" cy="430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63115" y="6344663"/>
            <a:ext cx="203644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s?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0539" y="6344663"/>
            <a:ext cx="290195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s?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1914" y="6893303"/>
            <a:ext cx="19100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5260">
              <a:lnSpc>
                <a:spcPct val="100000"/>
              </a:lnSpc>
            </a:pPr>
            <a:r>
              <a:rPr spc="5" dirty="0"/>
              <a:t>K</a:t>
            </a:r>
            <a:r>
              <a:rPr spc="-5" dirty="0"/>
              <a:t>i</a:t>
            </a:r>
            <a:r>
              <a:rPr spc="-80" dirty="0"/>
              <a:t>r</a:t>
            </a:r>
            <a:r>
              <a:rPr spc="-5" dirty="0"/>
              <a:t>c</a:t>
            </a:r>
            <a:r>
              <a:rPr dirty="0"/>
              <a:t>ho</a:t>
            </a:r>
            <a:r>
              <a:rPr spc="-50" dirty="0"/>
              <a:t>f</a:t>
            </a:r>
            <a:r>
              <a:rPr spc="225" dirty="0"/>
              <a:t>f</a:t>
            </a:r>
            <a:r>
              <a:rPr spc="-275" dirty="0"/>
              <a:t>’</a:t>
            </a:r>
            <a:r>
              <a:rPr dirty="0"/>
              <a:t>s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Cu</a:t>
            </a:r>
            <a:r>
              <a:rPr spc="-20" dirty="0"/>
              <a:t>r</a:t>
            </a:r>
            <a:r>
              <a:rPr spc="-80" dirty="0"/>
              <a:t>r</a:t>
            </a:r>
            <a:r>
              <a:rPr spc="5" dirty="0"/>
              <a:t>e</a:t>
            </a:r>
            <a:r>
              <a:rPr spc="-40" dirty="0"/>
              <a:t>n</a:t>
            </a:r>
            <a:r>
              <a:rPr dirty="0"/>
              <a:t>t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0" dirty="0"/>
              <a:t>L</a:t>
            </a:r>
            <a:r>
              <a:rPr spc="-25" dirty="0"/>
              <a:t>a</a:t>
            </a:r>
            <a:r>
              <a:rPr dirty="0"/>
              <a:t>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05627"/>
            <a:ext cx="8021955" cy="4814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5" dirty="0">
                <a:latin typeface="Calibri"/>
                <a:cs typeface="Calibri"/>
              </a:rPr>
              <a:t>K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160" dirty="0">
                <a:latin typeface="Calibri"/>
                <a:cs typeface="Calibri"/>
              </a:rPr>
              <a:t>f</a:t>
            </a:r>
            <a:r>
              <a:rPr sz="3200" spc="-200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Cu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spc="-114" dirty="0">
                <a:latin typeface="Calibri"/>
                <a:cs typeface="Calibri"/>
              </a:rPr>
              <a:t>K</a:t>
            </a:r>
            <a:r>
              <a:rPr sz="3200" spc="-5" dirty="0">
                <a:latin typeface="Calibri"/>
                <a:cs typeface="Calibri"/>
              </a:rPr>
              <a:t>CL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756285" marR="5080" lvl="1" indent="-286385">
              <a:lnSpc>
                <a:spcPts val="3020"/>
              </a:lnSpc>
              <a:spcBef>
                <a:spcPts val="735"/>
              </a:spcBef>
              <a:buFont typeface="Helvetica"/>
              <a:buChar char="–"/>
              <a:tabLst>
                <a:tab pos="756920" algn="l"/>
                <a:tab pos="6269990" algn="l"/>
              </a:tabLst>
            </a:pP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he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-45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b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aic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sum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f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cur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6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de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ci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cui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quals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z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756285" marR="37465" lvl="1" indent="-286385">
              <a:lnSpc>
                <a:spcPts val="3020"/>
              </a:lnSpc>
              <a:spcBef>
                <a:spcPts val="675"/>
              </a:spcBef>
              <a:buFont typeface="Helvetica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qu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e…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marR="32384" indent="-342900">
              <a:lnSpc>
                <a:spcPts val="3460"/>
              </a:lnSpc>
              <a:spcBef>
                <a:spcPts val="755"/>
              </a:spcBef>
              <a:buFont typeface="Helvetica"/>
              <a:buChar char="•"/>
              <a:tabLst>
                <a:tab pos="355600" algn="l"/>
                <a:tab pos="6292850" algn="l"/>
              </a:tabLst>
            </a:pPr>
            <a:r>
              <a:rPr sz="3200" spc="-29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14" dirty="0">
                <a:latin typeface="Calibri"/>
                <a:cs typeface="Calibri"/>
              </a:rPr>
              <a:t>K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mu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ss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gn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gn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pp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gn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itin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Calibri"/>
                <a:cs typeface="Calibri"/>
              </a:rPr>
              <a:t>Al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itin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umm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7325">
              <a:lnSpc>
                <a:spcPct val="100000"/>
              </a:lnSpc>
            </a:pPr>
            <a:r>
              <a:rPr spc="5" dirty="0"/>
              <a:t>K</a:t>
            </a:r>
            <a:r>
              <a:rPr spc="-5" dirty="0"/>
              <a:t>i</a:t>
            </a:r>
            <a:r>
              <a:rPr spc="-80" dirty="0"/>
              <a:t>r</a:t>
            </a:r>
            <a:r>
              <a:rPr spc="-5" dirty="0"/>
              <a:t>c</a:t>
            </a:r>
            <a:r>
              <a:rPr dirty="0"/>
              <a:t>ho</a:t>
            </a:r>
            <a:r>
              <a:rPr spc="-50" dirty="0"/>
              <a:t>f</a:t>
            </a:r>
            <a:r>
              <a:rPr spc="225" dirty="0"/>
              <a:t>f</a:t>
            </a:r>
            <a:r>
              <a:rPr spc="-275" dirty="0"/>
              <a:t>’</a:t>
            </a:r>
            <a:r>
              <a:rPr dirty="0"/>
              <a:t>s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85" dirty="0"/>
              <a:t>V</a:t>
            </a:r>
            <a:r>
              <a:rPr dirty="0"/>
              <a:t>o</a:t>
            </a:r>
            <a:r>
              <a:rPr spc="-5" dirty="0"/>
              <a:t>l</a:t>
            </a:r>
            <a:r>
              <a:rPr spc="-50" dirty="0"/>
              <a:t>t</a:t>
            </a:r>
            <a:r>
              <a:rPr dirty="0"/>
              <a:t>a</a:t>
            </a:r>
            <a:r>
              <a:rPr spc="-35" dirty="0"/>
              <a:t>g</a:t>
            </a:r>
            <a:r>
              <a:rPr dirty="0"/>
              <a:t>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0" dirty="0"/>
              <a:t>L</a:t>
            </a:r>
            <a:r>
              <a:rPr spc="-25" dirty="0"/>
              <a:t>a</a:t>
            </a:r>
            <a:r>
              <a:rPr dirty="0"/>
              <a:t>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05627"/>
            <a:ext cx="8038465" cy="414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5" dirty="0">
                <a:latin typeface="Calibri"/>
                <a:cs typeface="Calibri"/>
              </a:rPr>
              <a:t>K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160" dirty="0">
                <a:latin typeface="Calibri"/>
                <a:cs typeface="Calibri"/>
              </a:rPr>
              <a:t>f</a:t>
            </a:r>
            <a:r>
              <a:rPr sz="3200" spc="-200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4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spc="5" dirty="0">
                <a:latin typeface="Calibri"/>
                <a:cs typeface="Calibri"/>
              </a:rPr>
              <a:t>K</a:t>
            </a:r>
            <a:r>
              <a:rPr sz="3200" spc="-1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756285" marR="5080" lvl="1" indent="-286385">
              <a:lnSpc>
                <a:spcPts val="3020"/>
              </a:lnSpc>
              <a:spcBef>
                <a:spcPts val="735"/>
              </a:spcBef>
              <a:buFont typeface="Helvetica"/>
              <a:buChar char="–"/>
              <a:tabLst>
                <a:tab pos="756920" algn="l"/>
              </a:tabLst>
            </a:pP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he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-45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b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aic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sum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f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und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6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cl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ci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cui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is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qual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z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756285" marR="20320" lvl="1" indent="-286385">
              <a:lnSpc>
                <a:spcPts val="3020"/>
              </a:lnSpc>
              <a:spcBef>
                <a:spcPts val="675"/>
              </a:spcBef>
              <a:buFont typeface="Helvetica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ou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art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gh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756285" marR="121285" lvl="1" indent="-286385">
              <a:lnSpc>
                <a:spcPts val="3020"/>
              </a:lnSpc>
              <a:spcBef>
                <a:spcPts val="675"/>
              </a:spcBef>
              <a:buFont typeface="Helvetica"/>
              <a:buChar char="–"/>
              <a:tabLst>
                <a:tab pos="756920" algn="l"/>
              </a:tabLst>
            </a:pPr>
            <a:r>
              <a:rPr sz="2800" spc="-26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ou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qu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0">
              <a:lnSpc>
                <a:spcPct val="100000"/>
              </a:lnSpc>
            </a:pPr>
            <a:r>
              <a:rPr dirty="0"/>
              <a:t>FE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50" dirty="0"/>
              <a:t>t</a:t>
            </a:r>
            <a:r>
              <a:rPr dirty="0"/>
              <a:t>op</a:t>
            </a:r>
            <a:r>
              <a:rPr spc="-5" dirty="0"/>
              <a:t>ic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39" y="1859533"/>
            <a:ext cx="2886075" cy="268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b="1" spc="-10" dirty="0">
                <a:latin typeface="Calibri"/>
                <a:cs typeface="Calibri"/>
              </a:rPr>
              <a:t>14.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rici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spc="-90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,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P</a:t>
            </a:r>
            <a:r>
              <a:rPr sz="1200" b="1" spc="-10" dirty="0">
                <a:latin typeface="Calibri"/>
                <a:cs typeface="Calibri"/>
              </a:rPr>
              <a:t>ow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8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,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nd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g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m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7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0" dirty="0"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  <a:p>
            <a:pPr marL="12700" marR="190500">
              <a:lnSpc>
                <a:spcPct val="100000"/>
              </a:lnSpc>
              <a:buFont typeface="Calibri"/>
              <a:buAutoNum type="alphaUcPeriod"/>
              <a:tabLst>
                <a:tab pos="175895" algn="l"/>
              </a:tabLst>
            </a:pP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ec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fun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ta</a:t>
            </a:r>
            <a:r>
              <a:rPr sz="1200" dirty="0">
                <a:latin typeface="Calibri"/>
                <a:cs typeface="Calibri"/>
              </a:rPr>
              <a:t>ls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.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.,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st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14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rgy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67640" indent="-154940">
              <a:lnSpc>
                <a:spcPct val="100000"/>
              </a:lnSpc>
              <a:buFont typeface="Calibri"/>
              <a:buAutoNum type="alphaUcPeriod"/>
              <a:tabLst>
                <a:tab pos="168275" algn="l"/>
              </a:tabLst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hh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8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66370" indent="-153670">
              <a:lnSpc>
                <a:spcPct val="100000"/>
              </a:lnSpc>
              <a:buFont typeface="Calibri"/>
              <a:buAutoNum type="alphaUcPeriod"/>
              <a:tabLst>
                <a:tab pos="167005" algn="l"/>
              </a:tabLst>
            </a:pP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C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its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Font typeface="Calibri"/>
              <a:buAutoNum type="alphaUcPeriod"/>
              <a:tabLst>
                <a:tab pos="175895" algn="l"/>
              </a:tabLst>
            </a:pP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qu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its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(ser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80" dirty="0">
                <a:latin typeface="Calibri"/>
                <a:cs typeface="Calibri"/>
              </a:rPr>
              <a:t>’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em,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80" dirty="0">
                <a:latin typeface="Calibri"/>
                <a:cs typeface="Calibri"/>
              </a:rPr>
              <a:t>’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em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buFont typeface="Calibri"/>
              <a:buAutoNum type="alphaUcPeriod"/>
              <a:tabLst>
                <a:tab pos="160655" algn="l"/>
              </a:tabLst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ndu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nce</a:t>
            </a:r>
            <a:endParaRPr sz="120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buFont typeface="Calibri"/>
              <a:buAutoNum type="alphaUcPeriod"/>
              <a:tabLst>
                <a:tab pos="140970" algn="l"/>
              </a:tabLst>
            </a:pP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its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.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.,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ry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s,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x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nu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s,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14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ce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2700" marR="528955">
              <a:lnSpc>
                <a:spcPct val="100000"/>
              </a:lnSpc>
              <a:buFont typeface="Calibri"/>
              <a:buAutoNum type="alphaUcPeriod"/>
              <a:tabLst>
                <a:tab pos="182245" algn="l"/>
              </a:tabLst>
            </a:pP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ce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.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.,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olt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14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mm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14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737" y="2399791"/>
            <a:ext cx="2890520" cy="109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rici</a:t>
            </a:r>
            <a:r>
              <a:rPr sz="1200" b="1" spc="-5" dirty="0">
                <a:latin typeface="Calibri"/>
                <a:cs typeface="Calibri"/>
              </a:rPr>
              <a:t>ty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nd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g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m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3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 marL="175260" indent="-162560">
              <a:lnSpc>
                <a:spcPct val="100000"/>
              </a:lnSpc>
              <a:buFont typeface="Calibri"/>
              <a:buAutoNum type="alphaUcPeriod"/>
              <a:tabLst>
                <a:tab pos="175895" algn="l"/>
              </a:tabLst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14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rg</a:t>
            </a:r>
            <a:r>
              <a:rPr sz="1200" spc="-10" dirty="0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  <a:p>
            <a:pPr marL="167640" indent="-154940">
              <a:lnSpc>
                <a:spcPct val="100000"/>
              </a:lnSpc>
              <a:buFont typeface="Calibri"/>
              <a:buAutoNum type="alphaUcPeriod"/>
              <a:tabLst>
                <a:tab pos="168275" algn="l"/>
              </a:tabLst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hh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8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66370" indent="-153670">
              <a:lnSpc>
                <a:spcPct val="100000"/>
              </a:lnSpc>
              <a:buFont typeface="Calibri"/>
              <a:buAutoNum type="alphaUcPeriod"/>
              <a:tabLst>
                <a:tab pos="167005" algn="l"/>
              </a:tabLst>
            </a:pP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qu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its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(ser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l)</a:t>
            </a:r>
            <a:endParaRPr sz="1200">
              <a:latin typeface="Calibri"/>
              <a:cs typeface="Calibri"/>
            </a:endParaRPr>
          </a:p>
          <a:p>
            <a:pPr marL="175260" indent="-162560">
              <a:lnSpc>
                <a:spcPct val="100000"/>
              </a:lnSpc>
              <a:buFont typeface="Calibri"/>
              <a:buAutoNum type="alphaUcPeriod"/>
              <a:tabLst>
                <a:tab pos="175895" algn="l"/>
              </a:tabLst>
            </a:pP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its</a:t>
            </a:r>
            <a:endParaRPr sz="12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buFont typeface="Calibri"/>
              <a:buAutoNum type="alphaUcPeriod"/>
              <a:tabLst>
                <a:tab pos="160655" algn="l"/>
              </a:tabLst>
            </a:pP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1505" y="1917953"/>
            <a:ext cx="13608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han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39" y="4726176"/>
            <a:ext cx="2880360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0937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Indu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FE</a:t>
            </a:r>
            <a:endParaRPr sz="18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780"/>
              </a:spcBef>
            </a:pPr>
            <a:r>
              <a:rPr sz="1200" b="1" spc="-10" dirty="0">
                <a:latin typeface="Calibri"/>
                <a:cs typeface="Calibri"/>
              </a:rPr>
              <a:t>En</a:t>
            </a:r>
            <a:r>
              <a:rPr sz="1200" b="1" spc="-5" dirty="0">
                <a:latin typeface="Calibri"/>
                <a:cs typeface="Calibri"/>
              </a:rPr>
              <a:t>g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ee</a:t>
            </a:r>
            <a:r>
              <a:rPr sz="1200" b="1" dirty="0">
                <a:latin typeface="Calibri"/>
                <a:cs typeface="Calibri"/>
              </a:rPr>
              <a:t>ri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dirty="0">
                <a:latin typeface="Calibri"/>
                <a:cs typeface="Calibri"/>
              </a:rPr>
              <a:t>g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ci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es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5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0" dirty="0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  <a:p>
            <a:pPr marL="175260" indent="-162560">
              <a:lnSpc>
                <a:spcPct val="100000"/>
              </a:lnSpc>
              <a:buFont typeface="Calibri"/>
              <a:buAutoNum type="alphaUcPeriod"/>
              <a:tabLst>
                <a:tab pos="175895" algn="l"/>
              </a:tabLst>
            </a:pPr>
            <a:r>
              <a:rPr sz="1200" spc="-6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k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rg</a:t>
            </a:r>
            <a:r>
              <a:rPr sz="1200" spc="-1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  <a:p>
            <a:pPr marL="167640" indent="-154940">
              <a:lnSpc>
                <a:spcPct val="100000"/>
              </a:lnSpc>
              <a:buFont typeface="Calibri"/>
              <a:buAutoNum type="alphaUcPeriod"/>
              <a:tabLst>
                <a:tab pos="168275" algn="l"/>
              </a:tabLst>
            </a:pP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dirty="0">
                <a:latin typeface="Calibri"/>
                <a:cs typeface="Calibri"/>
              </a:rPr>
              <a:t>ial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ec</a:t>
            </a:r>
            <a:r>
              <a:rPr sz="1200" dirty="0"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 marL="166370" indent="-153670">
              <a:lnSpc>
                <a:spcPct val="100000"/>
              </a:lnSpc>
              <a:buFont typeface="Calibri"/>
              <a:buAutoNum type="alphaUcPeriod"/>
              <a:tabLst>
                <a:tab pos="167005" algn="l"/>
              </a:tabLst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rg</a:t>
            </a:r>
            <a:r>
              <a:rPr sz="1200" spc="-1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7838" y="4726176"/>
            <a:ext cx="4399915" cy="144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169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FE</a:t>
            </a:r>
            <a:endParaRPr sz="18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780"/>
              </a:spcBef>
            </a:pPr>
            <a:r>
              <a:rPr sz="1200" b="1" spc="-10" dirty="0">
                <a:latin typeface="Calibri"/>
                <a:cs typeface="Calibri"/>
              </a:rPr>
              <a:t>En</a:t>
            </a:r>
            <a:r>
              <a:rPr sz="1200" b="1" spc="-5" dirty="0">
                <a:latin typeface="Calibri"/>
                <a:cs typeface="Calibri"/>
              </a:rPr>
              <a:t>g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ee</a:t>
            </a:r>
            <a:r>
              <a:rPr sz="1200" b="1" dirty="0">
                <a:latin typeface="Calibri"/>
                <a:cs typeface="Calibri"/>
              </a:rPr>
              <a:t>ri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dirty="0">
                <a:latin typeface="Calibri"/>
                <a:cs typeface="Calibri"/>
              </a:rPr>
              <a:t>g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ci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es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4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Font typeface="Calibri"/>
              <a:buAutoNum type="alphaUcPeriod"/>
              <a:tabLst>
                <a:tab pos="175895" algn="l"/>
              </a:tabLst>
            </a:pP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pp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ec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25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.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.,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sta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67640" indent="-154940">
              <a:lnSpc>
                <a:spcPct val="100000"/>
              </a:lnSpc>
              <a:buFont typeface="Calibri"/>
              <a:buAutoNum type="alphaUcPeriod"/>
              <a:tabLst>
                <a:tab pos="168275" algn="l"/>
              </a:tabLst>
            </a:pPr>
            <a:r>
              <a:rPr sz="1200" spc="-1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y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.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.,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tio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ss,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cce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men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66370" indent="-153670">
              <a:lnSpc>
                <a:spcPct val="100000"/>
              </a:lnSpc>
              <a:buFont typeface="Calibri"/>
              <a:buAutoNum type="alphaUcPeriod"/>
              <a:tabLst>
                <a:tab pos="167005" algn="l"/>
              </a:tabLst>
            </a:pPr>
            <a:r>
              <a:rPr sz="1200" spc="-6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k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rg</a:t>
            </a:r>
            <a:r>
              <a:rPr sz="1200" spc="-1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pp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id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2700" marR="471170">
              <a:lnSpc>
                <a:spcPct val="100000"/>
              </a:lnSpc>
              <a:buFont typeface="Calibri"/>
              <a:buAutoNum type="alphaUcPeriod"/>
              <a:tabLst>
                <a:tab pos="175895" algn="l"/>
              </a:tabLst>
            </a:pP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ec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.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.,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rg</a:t>
            </a:r>
            <a:r>
              <a:rPr sz="1200" spc="-1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14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hh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8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1625">
              <a:lnSpc>
                <a:spcPct val="100000"/>
              </a:lnSpc>
            </a:pPr>
            <a:r>
              <a:rPr spc="-50" dirty="0"/>
              <a:t>S</a:t>
            </a:r>
            <a:r>
              <a:rPr spc="-40" dirty="0"/>
              <a:t>y</a:t>
            </a:r>
            <a:r>
              <a:rPr spc="-45" dirty="0"/>
              <a:t>s</a:t>
            </a:r>
            <a:r>
              <a:rPr spc="-50" dirty="0"/>
              <a:t>t</a:t>
            </a:r>
            <a:r>
              <a:rPr spc="5" dirty="0"/>
              <a:t>e</a:t>
            </a:r>
            <a:r>
              <a:rPr spc="-5" dirty="0"/>
              <a:t>m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c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dirty="0"/>
              <a:t>pp</a:t>
            </a:r>
            <a:r>
              <a:rPr spc="-90" dirty="0"/>
              <a:t>r</a:t>
            </a:r>
            <a:r>
              <a:rPr dirty="0"/>
              <a:t>oa</a:t>
            </a:r>
            <a:r>
              <a:rPr spc="-5" dirty="0"/>
              <a:t>c</a:t>
            </a:r>
            <a:r>
              <a:rPr dirty="0"/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05285"/>
            <a:ext cx="7888605" cy="429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buFont typeface="Helvetica"/>
              <a:buChar char="•"/>
              <a:tabLst>
                <a:tab pos="355600" algn="l"/>
              </a:tabLst>
            </a:pPr>
            <a:r>
              <a:rPr sz="3000" spc="-45" dirty="0">
                <a:latin typeface="Calibri"/>
                <a:cs typeface="Calibri"/>
              </a:rPr>
              <a:t>B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25" dirty="0">
                <a:latin typeface="Calibri"/>
                <a:cs typeface="Calibri"/>
              </a:rPr>
              <a:t>mm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di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id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ti</a:t>
            </a:r>
            <a:r>
              <a:rPr sz="3000" spc="5" dirty="0">
                <a:latin typeface="Calibri"/>
                <a:cs typeface="Calibri"/>
              </a:rPr>
              <a:t>f</a:t>
            </a:r>
            <a:r>
              <a:rPr sz="3000" spc="-20" dirty="0">
                <a:latin typeface="Calibri"/>
                <a:cs typeface="Calibri"/>
              </a:rPr>
              <a:t>y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ss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ti</a:t>
            </a:r>
            <a:r>
              <a:rPr sz="3000" dirty="0">
                <a:latin typeface="Calibri"/>
                <a:cs typeface="Calibri"/>
              </a:rPr>
              <a:t>al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b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h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uit,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Calibri"/>
                <a:cs typeface="Calibri"/>
              </a:rPr>
              <a:t>w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25" dirty="0">
                <a:latin typeface="Calibri"/>
                <a:cs typeface="Calibri"/>
              </a:rPr>
              <a:t>mm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di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b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ut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Calibri"/>
                <a:cs typeface="Calibri"/>
              </a:rPr>
              <a:t>s</a:t>
            </a:r>
            <a:r>
              <a:rPr sz="3000" spc="-40" dirty="0">
                <a:latin typeface="Calibri"/>
                <a:cs typeface="Calibri"/>
              </a:rPr>
              <a:t>y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ma</a:t>
            </a:r>
            <a:r>
              <a:rPr sz="3000" spc="-10" dirty="0">
                <a:latin typeface="Calibri"/>
                <a:cs typeface="Calibri"/>
              </a:rPr>
              <a:t>ti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ll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so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v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uit</a:t>
            </a:r>
            <a:r>
              <a:rPr sz="300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5600" marR="100965" indent="-342900">
              <a:lnSpc>
                <a:spcPts val="3240"/>
              </a:lnSpc>
              <a:spcBef>
                <a:spcPts val="720"/>
              </a:spcBef>
              <a:buFont typeface="Helvetica"/>
              <a:buChar char="•"/>
              <a:tabLst>
                <a:tab pos="355600" algn="l"/>
              </a:tabLst>
            </a:pPr>
            <a:r>
              <a:rPr sz="3000" spc="-25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Calibri"/>
                <a:cs typeface="Calibri"/>
              </a:rPr>
              <a:t>K</a:t>
            </a:r>
            <a:r>
              <a:rPr sz="3000" dirty="0">
                <a:latin typeface="Calibri"/>
                <a:cs typeface="Calibri"/>
              </a:rPr>
              <a:t>VL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40" dirty="0">
                <a:latin typeface="Calibri"/>
                <a:cs typeface="Calibri"/>
              </a:rPr>
              <a:t>K</a:t>
            </a:r>
            <a:r>
              <a:rPr sz="3000" spc="-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on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ss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ti</a:t>
            </a:r>
            <a:r>
              <a:rPr sz="3000" dirty="0">
                <a:latin typeface="Calibri"/>
                <a:cs typeface="Calibri"/>
              </a:rPr>
              <a:t>al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b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h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p</a:t>
            </a:r>
            <a:r>
              <a:rPr sz="3000" spc="-20" dirty="0">
                <a:latin typeface="Calibri"/>
                <a:cs typeface="Calibri"/>
              </a:rPr>
              <a:t>er</a:t>
            </a:r>
            <a:r>
              <a:rPr sz="3000" spc="-80" dirty="0">
                <a:latin typeface="Calibri"/>
                <a:cs typeface="Calibri"/>
              </a:rPr>
              <a:t>f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ct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ood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li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hniqu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libri"/>
                <a:cs typeface="Calibri"/>
              </a:rPr>
              <a:t>f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uit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so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v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g</a:t>
            </a:r>
            <a:endParaRPr sz="3000">
              <a:latin typeface="Calibri"/>
              <a:cs typeface="Calibri"/>
            </a:endParaRPr>
          </a:p>
          <a:p>
            <a:pPr marL="355600" marR="458470" indent="-342900">
              <a:lnSpc>
                <a:spcPts val="3240"/>
              </a:lnSpc>
              <a:spcBef>
                <a:spcPts val="720"/>
              </a:spcBef>
              <a:buFont typeface="Helvetica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H</a:t>
            </a:r>
            <a:r>
              <a:rPr sz="3000" spc="-15" dirty="0">
                <a:latin typeface="Calibri"/>
                <a:cs typeface="Calibri"/>
              </a:rPr>
              <a:t>o</a:t>
            </a:r>
            <a:r>
              <a:rPr sz="3000" spc="-45" dirty="0">
                <a:latin typeface="Calibri"/>
                <a:cs typeface="Calibri"/>
              </a:rPr>
              <a:t>w</a:t>
            </a:r>
            <a:r>
              <a:rPr sz="3000" spc="-35" dirty="0">
                <a:latin typeface="Calibri"/>
                <a:cs typeface="Calibri"/>
              </a:rPr>
              <a:t>e</a:t>
            </a:r>
            <a:r>
              <a:rPr sz="3000" spc="-40" dirty="0">
                <a:latin typeface="Calibri"/>
                <a:cs typeface="Calibri"/>
              </a:rPr>
              <a:t>v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27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,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35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w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bl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ll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35" dirty="0">
                <a:latin typeface="Calibri"/>
                <a:cs typeface="Calibri"/>
              </a:rPr>
              <a:t>g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sh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u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35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f</a:t>
            </a:r>
            <a:r>
              <a:rPr sz="3000" spc="-10" dirty="0">
                <a:latin typeface="Calibri"/>
                <a:cs typeface="Calibri"/>
              </a:rPr>
              <a:t>u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du</a:t>
            </a:r>
            <a:r>
              <a:rPr sz="3000" spc="-15" dirty="0">
                <a:latin typeface="Calibri"/>
                <a:cs typeface="Calibri"/>
              </a:rPr>
              <a:t>ce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nu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b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qu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ti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20" dirty="0">
                <a:latin typeface="Calibri"/>
                <a:cs typeface="Calibri"/>
              </a:rPr>
              <a:t>ee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libri"/>
                <a:cs typeface="Calibri"/>
              </a:rPr>
              <a:t>f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so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v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uit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4655" y="984122"/>
            <a:ext cx="508000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Nod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5" dirty="0">
                <a:latin typeface="Calibri"/>
                <a:cs typeface="Calibri"/>
              </a:rPr>
              <a:t>-</a:t>
            </a:r>
            <a:r>
              <a:rPr sz="4400" spc="-185" dirty="0">
                <a:latin typeface="Calibri"/>
                <a:cs typeface="Calibri"/>
              </a:rPr>
              <a:t>V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5" dirty="0">
                <a:latin typeface="Calibri"/>
                <a:cs typeface="Calibri"/>
              </a:rPr>
              <a:t>l</a:t>
            </a:r>
            <a:r>
              <a:rPr sz="4400" spc="-50" dirty="0">
                <a:latin typeface="Calibri"/>
                <a:cs typeface="Calibri"/>
              </a:rPr>
              <a:t>t</a:t>
            </a:r>
            <a:r>
              <a:rPr sz="4400" dirty="0">
                <a:latin typeface="Calibri"/>
                <a:cs typeface="Calibri"/>
              </a:rPr>
              <a:t>a</a:t>
            </a:r>
            <a:r>
              <a:rPr sz="4400" spc="-35" dirty="0">
                <a:latin typeface="Calibri"/>
                <a:cs typeface="Calibri"/>
              </a:rPr>
              <a:t>g</a:t>
            </a:r>
            <a:r>
              <a:rPr sz="4400" dirty="0">
                <a:latin typeface="Calibri"/>
                <a:cs typeface="Calibri"/>
              </a:rPr>
              <a:t>e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M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thod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104597"/>
            <a:ext cx="7996555" cy="206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1900" spc="-15" dirty="0">
                <a:latin typeface="Calibri"/>
                <a:cs typeface="Calibri"/>
              </a:rPr>
              <a:t>1</a:t>
            </a:r>
            <a:r>
              <a:rPr sz="1875" spc="-30" baseline="26666" dirty="0">
                <a:latin typeface="Calibri"/>
                <a:cs typeface="Calibri"/>
              </a:rPr>
              <a:t>s</a:t>
            </a:r>
            <a:r>
              <a:rPr sz="1875" baseline="26666" dirty="0">
                <a:latin typeface="Calibri"/>
                <a:cs typeface="Calibri"/>
              </a:rPr>
              <a:t>t</a:t>
            </a:r>
            <a:r>
              <a:rPr sz="1875" spc="187" baseline="26666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25" dirty="0">
                <a:latin typeface="Calibri"/>
                <a:cs typeface="Calibri"/>
              </a:rPr>
              <a:t>p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Nod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5" dirty="0">
                <a:latin typeface="Calibri"/>
                <a:cs typeface="Calibri"/>
              </a:rPr>
              <a:t>-</a:t>
            </a:r>
            <a:r>
              <a:rPr sz="1900" spc="-100" dirty="0">
                <a:latin typeface="Calibri"/>
                <a:cs typeface="Calibri"/>
              </a:rPr>
              <a:t>V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l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30" dirty="0">
                <a:latin typeface="Calibri"/>
                <a:cs typeface="Calibri"/>
              </a:rPr>
              <a:t>g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Calibri"/>
                <a:cs typeface="Calibri"/>
              </a:rPr>
              <a:t>M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ho</a:t>
            </a:r>
            <a:r>
              <a:rPr sz="1900" spc="-10" dirty="0">
                <a:latin typeface="Calibri"/>
                <a:cs typeface="Calibri"/>
              </a:rPr>
              <a:t>d</a:t>
            </a:r>
            <a:endParaRPr sz="19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Font typeface="Helvetica"/>
              <a:buChar char="–"/>
              <a:tabLst>
                <a:tab pos="756920" algn="l"/>
              </a:tabLst>
            </a:pPr>
            <a:r>
              <a:rPr sz="1900" spc="-25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70" dirty="0">
                <a:latin typeface="Calibri"/>
                <a:cs typeface="Calibri"/>
              </a:rPr>
              <a:t>k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libri"/>
                <a:cs typeface="Calibri"/>
              </a:rPr>
              <a:t>l</a:t>
            </a:r>
            <a:r>
              <a:rPr sz="1900" spc="-45" dirty="0">
                <a:latin typeface="Calibri"/>
                <a:cs typeface="Calibri"/>
              </a:rPr>
              <a:t>a</a:t>
            </a:r>
            <a:r>
              <a:rPr sz="1900" spc="-30" dirty="0">
                <a:latin typeface="Calibri"/>
                <a:cs typeface="Calibri"/>
              </a:rPr>
              <a:t>y</a:t>
            </a:r>
            <a:r>
              <a:rPr sz="1900" spc="-15" dirty="0">
                <a:latin typeface="Calibri"/>
                <a:cs typeface="Calibri"/>
              </a:rPr>
              <a:t>ou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f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Calibri"/>
                <a:cs typeface="Calibri"/>
              </a:rPr>
              <a:t>y</a:t>
            </a:r>
            <a:r>
              <a:rPr sz="1900" spc="-15" dirty="0">
                <a:latin typeface="Calibri"/>
                <a:cs typeface="Calibri"/>
              </a:rPr>
              <a:t>ou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c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u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w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th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b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c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ss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g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Calibri"/>
                <a:cs typeface="Calibri"/>
              </a:rPr>
              <a:t>o</a:t>
            </a:r>
            <a:r>
              <a:rPr sz="1900" spc="-40" dirty="0">
                <a:latin typeface="Calibri"/>
                <a:cs typeface="Calibri"/>
              </a:rPr>
              <a:t>v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r</a:t>
            </a:r>
            <a:endParaRPr sz="19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Font typeface="Helvetica"/>
              <a:buChar char="–"/>
              <a:tabLst>
                <a:tab pos="756920" algn="l"/>
              </a:tabLst>
            </a:pPr>
            <a:r>
              <a:rPr sz="1900" spc="-25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1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k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ss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2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nod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  <a:p>
            <a:pPr marL="756285" marR="372745" lvl="1" indent="-286385">
              <a:lnSpc>
                <a:spcPts val="2050"/>
              </a:lnSpc>
              <a:spcBef>
                <a:spcPts val="484"/>
              </a:spcBef>
              <a:buFont typeface="Helvetica"/>
              <a:buChar char="–"/>
              <a:tabLst>
                <a:tab pos="756920" algn="l"/>
              </a:tabLst>
            </a:pPr>
            <a:r>
              <a:rPr sz="1900" spc="-5" dirty="0">
                <a:latin typeface="Calibri"/>
                <a:cs typeface="Calibri"/>
              </a:rPr>
              <a:t>Pi</a:t>
            </a:r>
            <a:r>
              <a:rPr sz="1900" spc="-10" dirty="0">
                <a:latin typeface="Calibri"/>
                <a:cs typeface="Calibri"/>
              </a:rPr>
              <a:t>ck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on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f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ss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2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nod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b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Calibri"/>
                <a:cs typeface="Calibri"/>
              </a:rPr>
              <a:t>y</a:t>
            </a:r>
            <a:r>
              <a:rPr sz="1900" spc="-15" dirty="0">
                <a:latin typeface="Calibri"/>
                <a:cs typeface="Calibri"/>
              </a:rPr>
              <a:t>ou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65" dirty="0">
                <a:latin typeface="Calibri"/>
                <a:cs typeface="Calibri"/>
              </a:rPr>
              <a:t>f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ce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nod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1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k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t.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(t</a:t>
            </a:r>
            <a:r>
              <a:rPr sz="1900" spc="-5" dirty="0">
                <a:latin typeface="Calibri"/>
                <a:cs typeface="Calibri"/>
              </a:rPr>
              <a:t>y</a:t>
            </a:r>
            <a:r>
              <a:rPr sz="1900" spc="-15" dirty="0">
                <a:latin typeface="Calibri"/>
                <a:cs typeface="Calibri"/>
              </a:rPr>
              <a:t>p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ll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nod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w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th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Calibri"/>
                <a:cs typeface="Calibri"/>
              </a:rPr>
              <a:t>m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35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b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s)</a:t>
            </a:r>
            <a:endParaRPr sz="1900">
              <a:latin typeface="Calibri"/>
              <a:cs typeface="Calibri"/>
            </a:endParaRPr>
          </a:p>
          <a:p>
            <a:pPr marL="756285" marR="5080" lvl="1" indent="-286385">
              <a:lnSpc>
                <a:spcPts val="2050"/>
              </a:lnSpc>
              <a:spcBef>
                <a:spcPts val="455"/>
              </a:spcBef>
              <a:buFont typeface="Helvetica"/>
              <a:buChar char="–"/>
              <a:tabLst>
                <a:tab pos="756920" algn="l"/>
              </a:tabLst>
            </a:pPr>
            <a:r>
              <a:rPr sz="1900" spc="-20" dirty="0">
                <a:latin typeface="Calibri"/>
                <a:cs typeface="Calibri"/>
              </a:rPr>
              <a:t>De</a:t>
            </a:r>
            <a:r>
              <a:rPr sz="1900" spc="-15" dirty="0">
                <a:latin typeface="Calibri"/>
                <a:cs typeface="Calibri"/>
              </a:rPr>
              <a:t>f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nod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Calibri"/>
                <a:cs typeface="Calibri"/>
              </a:rPr>
              <a:t>v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l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30" dirty="0">
                <a:latin typeface="Calibri"/>
                <a:cs typeface="Calibri"/>
              </a:rPr>
              <a:t>g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(</a:t>
            </a:r>
            <a:r>
              <a:rPr sz="1900" spc="-30" dirty="0">
                <a:latin typeface="Calibri"/>
                <a:cs typeface="Calibri"/>
              </a:rPr>
              <a:t>v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l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30" dirty="0">
                <a:latin typeface="Calibri"/>
                <a:cs typeface="Calibri"/>
              </a:rPr>
              <a:t>g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f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m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65" dirty="0">
                <a:latin typeface="Calibri"/>
                <a:cs typeface="Calibri"/>
              </a:rPr>
              <a:t>f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ce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nod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ss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2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nod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s)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7192" y="4337303"/>
            <a:ext cx="6156959" cy="2569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>
              <a:lnSpc>
                <a:spcPct val="100000"/>
              </a:lnSpc>
            </a:pPr>
            <a:r>
              <a:rPr dirty="0"/>
              <a:t>Nod</a:t>
            </a:r>
            <a:r>
              <a:rPr spc="5" dirty="0"/>
              <a:t>e</a:t>
            </a:r>
            <a:r>
              <a:rPr spc="-5" dirty="0"/>
              <a:t>-</a:t>
            </a:r>
            <a:r>
              <a:rPr spc="-185" dirty="0"/>
              <a:t>V</a:t>
            </a:r>
            <a:r>
              <a:rPr dirty="0"/>
              <a:t>o</a:t>
            </a:r>
            <a:r>
              <a:rPr spc="-5" dirty="0"/>
              <a:t>l</a:t>
            </a:r>
            <a:r>
              <a:rPr spc="-50" dirty="0"/>
              <a:t>t</a:t>
            </a:r>
            <a:r>
              <a:rPr dirty="0"/>
              <a:t>a</a:t>
            </a:r>
            <a:r>
              <a:rPr spc="-35" dirty="0"/>
              <a:t>g</a:t>
            </a:r>
            <a:r>
              <a:rPr dirty="0"/>
              <a:t>e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20" dirty="0"/>
              <a:t>e</a:t>
            </a:r>
            <a:r>
              <a:rPr dirty="0"/>
              <a:t>thod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/>
              <a:t>Co</a:t>
            </a:r>
            <a:r>
              <a:rPr spc="-40" dirty="0"/>
              <a:t>n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nu</a:t>
            </a:r>
            <a:r>
              <a:rPr spc="5" dirty="0"/>
              <a:t>e</a:t>
            </a:r>
            <a:r>
              <a:rPr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980680" cy="362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811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e-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685"/>
              </a:spcBef>
            </a:pPr>
            <a:r>
              <a:rPr sz="2800" spc="-20" dirty="0">
                <a:latin typeface="Helvetica"/>
                <a:cs typeface="Helvetica"/>
              </a:rPr>
              <a:t>–</a:t>
            </a:r>
            <a:r>
              <a:rPr sz="2800" spc="-80" dirty="0">
                <a:latin typeface="Helvetica"/>
                <a:cs typeface="Helvetica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30" dirty="0">
                <a:latin typeface="Calibri"/>
                <a:cs typeface="Calibri"/>
              </a:rPr>
              <a:t>mm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em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125" dirty="0">
                <a:latin typeface="Calibri"/>
                <a:cs typeface="Calibri"/>
              </a:rPr>
              <a:t>f</a:t>
            </a:r>
            <a:r>
              <a:rPr sz="2800" spc="-180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9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2060">
              <a:lnSpc>
                <a:spcPct val="100000"/>
              </a:lnSpc>
            </a:pP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5" dirty="0"/>
              <a:t>N</a:t>
            </a:r>
            <a:r>
              <a:rPr spc="-5" dirty="0"/>
              <a:t>-</a:t>
            </a:r>
            <a:r>
              <a:rPr dirty="0"/>
              <a:t>V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20" dirty="0"/>
              <a:t>e</a:t>
            </a:r>
            <a:r>
              <a:rPr dirty="0"/>
              <a:t>thod</a:t>
            </a:r>
          </a:p>
        </p:txBody>
      </p:sp>
      <p:sp>
        <p:nvSpPr>
          <p:cNvPr id="3" name="object 3"/>
          <p:cNvSpPr/>
          <p:nvPr/>
        </p:nvSpPr>
        <p:spPr>
          <a:xfrm>
            <a:off x="1741932" y="1641347"/>
            <a:ext cx="6156959" cy="2570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13407" y="4299456"/>
            <a:ext cx="6038850" cy="1663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926465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(1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Ω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st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10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(2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5</a:t>
            </a:r>
            <a:r>
              <a:rPr sz="1800" dirty="0">
                <a:latin typeface="Calibri"/>
                <a:cs typeface="Calibri"/>
              </a:rPr>
              <a:t>Ω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st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(3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Ω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st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wr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spc="-15" baseline="-20833" dirty="0">
                <a:latin typeface="Calibri"/>
                <a:cs typeface="Calibri"/>
              </a:rPr>
              <a:t>1</a:t>
            </a:r>
            <a:r>
              <a:rPr sz="1800" spc="165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spc="-15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5785" y="6554723"/>
            <a:ext cx="1661160" cy="0"/>
          </a:xfrm>
          <a:custGeom>
            <a:avLst/>
            <a:gdLst/>
            <a:ahLst/>
            <a:cxnLst/>
            <a:rect l="l" t="t" r="r" b="b"/>
            <a:pathLst>
              <a:path w="1661160">
                <a:moveTo>
                  <a:pt x="0" y="0"/>
                </a:moveTo>
                <a:lnTo>
                  <a:pt x="1661163" y="0"/>
                </a:lnTo>
              </a:path>
            </a:pathLst>
          </a:custGeom>
          <a:ln w="147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8543" y="6554723"/>
            <a:ext cx="676910" cy="0"/>
          </a:xfrm>
          <a:custGeom>
            <a:avLst/>
            <a:gdLst/>
            <a:ahLst/>
            <a:cxnLst/>
            <a:rect l="l" t="t" r="r" b="b"/>
            <a:pathLst>
              <a:path w="676910">
                <a:moveTo>
                  <a:pt x="0" y="0"/>
                </a:moveTo>
                <a:lnTo>
                  <a:pt x="676653" y="0"/>
                </a:lnTo>
              </a:path>
            </a:pathLst>
          </a:custGeom>
          <a:ln w="147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6772" y="6554723"/>
            <a:ext cx="1286510" cy="0"/>
          </a:xfrm>
          <a:custGeom>
            <a:avLst/>
            <a:gdLst/>
            <a:ahLst/>
            <a:cxnLst/>
            <a:rect l="l" t="t" r="r" b="b"/>
            <a:pathLst>
              <a:path w="1286509">
                <a:moveTo>
                  <a:pt x="0" y="0"/>
                </a:moveTo>
                <a:lnTo>
                  <a:pt x="1286256" y="0"/>
                </a:lnTo>
              </a:path>
            </a:pathLst>
          </a:custGeom>
          <a:ln w="147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55965" y="6339452"/>
            <a:ext cx="590550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9415" algn="l"/>
              </a:tabLst>
            </a:pPr>
            <a:r>
              <a:rPr sz="2800" spc="-20" dirty="0">
                <a:latin typeface="Symbol"/>
                <a:cs typeface="Symbol"/>
              </a:rPr>
              <a:t></a:t>
            </a:r>
            <a:r>
              <a:rPr sz="2800" spc="-2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61733" y="6616820"/>
            <a:ext cx="551815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2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Symbol"/>
                <a:cs typeface="Symbol"/>
              </a:rPr>
              <a:t>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4122" y="6616820"/>
            <a:ext cx="544195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5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Symbol"/>
                <a:cs typeface="Symbol"/>
              </a:rPr>
              <a:t>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0583" y="6616820"/>
            <a:ext cx="511809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1</a:t>
            </a:r>
            <a:r>
              <a:rPr sz="2800" spc="-4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Symbol"/>
                <a:cs typeface="Symbol"/>
              </a:rPr>
              <a:t>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0505" y="6116948"/>
            <a:ext cx="1471295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6725" algn="l"/>
              </a:tabLst>
            </a:pPr>
            <a:r>
              <a:rPr sz="2800" i="1" spc="-15" dirty="0">
                <a:latin typeface="Times New Roman"/>
                <a:cs typeface="Times New Roman"/>
              </a:rPr>
              <a:t>v</a:t>
            </a:r>
            <a:r>
              <a:rPr sz="2800" i="1" spc="-420" dirty="0">
                <a:latin typeface="Times New Roman"/>
                <a:cs typeface="Times New Roman"/>
              </a:rPr>
              <a:t> </a:t>
            </a:r>
            <a:r>
              <a:rPr sz="2400" spc="7" baseline="-24305" dirty="0">
                <a:latin typeface="Times New Roman"/>
                <a:cs typeface="Times New Roman"/>
              </a:rPr>
              <a:t>1</a:t>
            </a:r>
            <a:r>
              <a:rPr sz="2400" baseline="-2430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Symbol"/>
                <a:cs typeface="Symbol"/>
              </a:rPr>
              <a:t>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1</a:t>
            </a:r>
            <a:r>
              <a:rPr sz="2800" spc="-15" dirty="0">
                <a:latin typeface="Times New Roman"/>
                <a:cs typeface="Times New Roman"/>
              </a:rPr>
              <a:t>0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29750" y="6116948"/>
            <a:ext cx="2199005" cy="60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6905" algn="l"/>
                <a:tab pos="1042669" algn="l"/>
                <a:tab pos="1497965" algn="l"/>
                <a:tab pos="1853564" algn="l"/>
              </a:tabLst>
            </a:pPr>
            <a:r>
              <a:rPr sz="2800" i="1" spc="-15" dirty="0">
                <a:latin typeface="Times New Roman"/>
                <a:cs typeface="Times New Roman"/>
              </a:rPr>
              <a:t>v</a:t>
            </a:r>
            <a:r>
              <a:rPr sz="2800" i="1" spc="-409" dirty="0">
                <a:latin typeface="Times New Roman"/>
                <a:cs typeface="Times New Roman"/>
              </a:rPr>
              <a:t> </a:t>
            </a:r>
            <a:r>
              <a:rPr sz="2400" spc="7" baseline="-24305" dirty="0">
                <a:latin typeface="Times New Roman"/>
                <a:cs typeface="Times New Roman"/>
              </a:rPr>
              <a:t>1</a:t>
            </a:r>
            <a:r>
              <a:rPr sz="2400" baseline="-24305" dirty="0">
                <a:latin typeface="Times New Roman"/>
                <a:cs typeface="Times New Roman"/>
              </a:rPr>
              <a:t>	</a:t>
            </a:r>
            <a:r>
              <a:rPr sz="4200" spc="-30" baseline="-34722" dirty="0">
                <a:latin typeface="Symbol"/>
                <a:cs typeface="Symbol"/>
              </a:rPr>
              <a:t></a:t>
            </a:r>
            <a:r>
              <a:rPr sz="4200" baseline="-34722" dirty="0">
                <a:latin typeface="Times New Roman"/>
                <a:cs typeface="Times New Roman"/>
              </a:rPr>
              <a:t>	</a:t>
            </a:r>
            <a:r>
              <a:rPr sz="2800" i="1" spc="-15" dirty="0">
                <a:latin typeface="Times New Roman"/>
                <a:cs typeface="Times New Roman"/>
              </a:rPr>
              <a:t>v</a:t>
            </a:r>
            <a:r>
              <a:rPr sz="2800" i="1" spc="-409" dirty="0">
                <a:latin typeface="Times New Roman"/>
                <a:cs typeface="Times New Roman"/>
              </a:rPr>
              <a:t> </a:t>
            </a:r>
            <a:r>
              <a:rPr sz="2400" spc="7" baseline="-24305" dirty="0">
                <a:latin typeface="Times New Roman"/>
                <a:cs typeface="Times New Roman"/>
              </a:rPr>
              <a:t>1</a:t>
            </a:r>
            <a:r>
              <a:rPr sz="2400" baseline="-2430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Symbol"/>
                <a:cs typeface="Symbol"/>
              </a:rPr>
              <a:t>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spc="-15" dirty="0">
                <a:latin typeface="Times New Roman"/>
                <a:cs typeface="Times New Roman"/>
              </a:rPr>
              <a:t>v</a:t>
            </a:r>
            <a:r>
              <a:rPr sz="2800" i="1" spc="-145" dirty="0">
                <a:latin typeface="Times New Roman"/>
                <a:cs typeface="Times New Roman"/>
              </a:rPr>
              <a:t> </a:t>
            </a:r>
            <a:r>
              <a:rPr sz="2400" spc="7" baseline="-24305" dirty="0">
                <a:latin typeface="Times New Roman"/>
                <a:cs typeface="Times New Roman"/>
              </a:rPr>
              <a:t>2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6358" y="6339452"/>
            <a:ext cx="220979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Symbol"/>
                <a:cs typeface="Symbol"/>
              </a:rPr>
              <a:t>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75431" y="2182367"/>
            <a:ext cx="652780" cy="100965"/>
          </a:xfrm>
          <a:custGeom>
            <a:avLst/>
            <a:gdLst/>
            <a:ahLst/>
            <a:cxnLst/>
            <a:rect l="l" t="t" r="r" b="b"/>
            <a:pathLst>
              <a:path w="652779" h="100964">
                <a:moveTo>
                  <a:pt x="91439" y="9143"/>
                </a:moveTo>
                <a:lnTo>
                  <a:pt x="91439" y="6095"/>
                </a:lnTo>
                <a:lnTo>
                  <a:pt x="89915" y="3047"/>
                </a:lnTo>
                <a:lnTo>
                  <a:pt x="88391" y="1523"/>
                </a:lnTo>
                <a:lnTo>
                  <a:pt x="85343" y="0"/>
                </a:lnTo>
                <a:lnTo>
                  <a:pt x="83819" y="1523"/>
                </a:lnTo>
                <a:lnTo>
                  <a:pt x="0" y="50291"/>
                </a:lnTo>
                <a:lnTo>
                  <a:pt x="9143" y="55612"/>
                </a:lnTo>
                <a:lnTo>
                  <a:pt x="9143" y="45719"/>
                </a:lnTo>
                <a:lnTo>
                  <a:pt x="27957" y="45719"/>
                </a:lnTo>
                <a:lnTo>
                  <a:pt x="88391" y="10667"/>
                </a:lnTo>
                <a:lnTo>
                  <a:pt x="91439" y="9143"/>
                </a:lnTo>
                <a:close/>
              </a:path>
              <a:path w="652779" h="100964">
                <a:moveTo>
                  <a:pt x="19941" y="50369"/>
                </a:moveTo>
                <a:lnTo>
                  <a:pt x="12191" y="45719"/>
                </a:lnTo>
                <a:lnTo>
                  <a:pt x="9143" y="45719"/>
                </a:lnTo>
                <a:lnTo>
                  <a:pt x="9143" y="54863"/>
                </a:lnTo>
                <a:lnTo>
                  <a:pt x="12191" y="54863"/>
                </a:lnTo>
                <a:lnTo>
                  <a:pt x="19941" y="50369"/>
                </a:lnTo>
                <a:close/>
              </a:path>
              <a:path w="652779" h="100964">
                <a:moveTo>
                  <a:pt x="91439" y="94487"/>
                </a:moveTo>
                <a:lnTo>
                  <a:pt x="91439" y="91439"/>
                </a:lnTo>
                <a:lnTo>
                  <a:pt x="88391" y="91439"/>
                </a:lnTo>
                <a:lnTo>
                  <a:pt x="27431" y="54863"/>
                </a:lnTo>
                <a:lnTo>
                  <a:pt x="9143" y="54863"/>
                </a:lnTo>
                <a:lnTo>
                  <a:pt x="9143" y="55612"/>
                </a:lnTo>
                <a:lnTo>
                  <a:pt x="83819" y="99059"/>
                </a:lnTo>
                <a:lnTo>
                  <a:pt x="85343" y="100583"/>
                </a:lnTo>
                <a:lnTo>
                  <a:pt x="88391" y="99059"/>
                </a:lnTo>
                <a:lnTo>
                  <a:pt x="89915" y="97535"/>
                </a:lnTo>
                <a:lnTo>
                  <a:pt x="91439" y="94487"/>
                </a:lnTo>
                <a:close/>
              </a:path>
              <a:path w="652779" h="100964">
                <a:moveTo>
                  <a:pt x="27957" y="45719"/>
                </a:moveTo>
                <a:lnTo>
                  <a:pt x="12191" y="45719"/>
                </a:lnTo>
                <a:lnTo>
                  <a:pt x="19941" y="50369"/>
                </a:lnTo>
                <a:lnTo>
                  <a:pt x="27957" y="45719"/>
                </a:lnTo>
                <a:close/>
              </a:path>
              <a:path w="652779" h="100964">
                <a:moveTo>
                  <a:pt x="27431" y="54863"/>
                </a:moveTo>
                <a:lnTo>
                  <a:pt x="19941" y="50369"/>
                </a:lnTo>
                <a:lnTo>
                  <a:pt x="12191" y="54863"/>
                </a:lnTo>
                <a:lnTo>
                  <a:pt x="27431" y="54863"/>
                </a:lnTo>
                <a:close/>
              </a:path>
              <a:path w="652779" h="100964">
                <a:moveTo>
                  <a:pt x="652271" y="54863"/>
                </a:moveTo>
                <a:lnTo>
                  <a:pt x="652271" y="45719"/>
                </a:lnTo>
                <a:lnTo>
                  <a:pt x="27957" y="45719"/>
                </a:lnTo>
                <a:lnTo>
                  <a:pt x="19941" y="50369"/>
                </a:lnTo>
                <a:lnTo>
                  <a:pt x="27431" y="54863"/>
                </a:lnTo>
                <a:lnTo>
                  <a:pt x="652271" y="54863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4779" y="2232660"/>
            <a:ext cx="100965" cy="463550"/>
          </a:xfrm>
          <a:custGeom>
            <a:avLst/>
            <a:gdLst/>
            <a:ahLst/>
            <a:cxnLst/>
            <a:rect l="l" t="t" r="r" b="b"/>
            <a:pathLst>
              <a:path w="100964" h="463550">
                <a:moveTo>
                  <a:pt x="50214" y="443354"/>
                </a:moveTo>
                <a:lnTo>
                  <a:pt x="9143" y="374903"/>
                </a:lnTo>
                <a:lnTo>
                  <a:pt x="9143" y="373379"/>
                </a:lnTo>
                <a:lnTo>
                  <a:pt x="6095" y="371855"/>
                </a:lnTo>
                <a:lnTo>
                  <a:pt x="3047" y="373379"/>
                </a:lnTo>
                <a:lnTo>
                  <a:pt x="1523" y="374903"/>
                </a:lnTo>
                <a:lnTo>
                  <a:pt x="0" y="377951"/>
                </a:lnTo>
                <a:lnTo>
                  <a:pt x="1523" y="379475"/>
                </a:lnTo>
                <a:lnTo>
                  <a:pt x="45719" y="455437"/>
                </a:lnTo>
                <a:lnTo>
                  <a:pt x="45719" y="451103"/>
                </a:lnTo>
                <a:lnTo>
                  <a:pt x="50214" y="443354"/>
                </a:lnTo>
                <a:close/>
              </a:path>
              <a:path w="100964" h="463550">
                <a:moveTo>
                  <a:pt x="54863" y="435338"/>
                </a:moveTo>
                <a:lnTo>
                  <a:pt x="54863" y="0"/>
                </a:lnTo>
                <a:lnTo>
                  <a:pt x="45719" y="0"/>
                </a:lnTo>
                <a:lnTo>
                  <a:pt x="45719" y="435863"/>
                </a:lnTo>
                <a:lnTo>
                  <a:pt x="50214" y="443354"/>
                </a:lnTo>
                <a:lnTo>
                  <a:pt x="54863" y="435338"/>
                </a:lnTo>
                <a:close/>
              </a:path>
              <a:path w="100964" h="463550">
                <a:moveTo>
                  <a:pt x="54863" y="451103"/>
                </a:moveTo>
                <a:lnTo>
                  <a:pt x="50214" y="443354"/>
                </a:lnTo>
                <a:lnTo>
                  <a:pt x="45719" y="451103"/>
                </a:lnTo>
                <a:lnTo>
                  <a:pt x="54863" y="451103"/>
                </a:lnTo>
                <a:close/>
              </a:path>
              <a:path w="100964" h="463550">
                <a:moveTo>
                  <a:pt x="54863" y="454151"/>
                </a:moveTo>
                <a:lnTo>
                  <a:pt x="54863" y="451103"/>
                </a:lnTo>
                <a:lnTo>
                  <a:pt x="45719" y="451103"/>
                </a:lnTo>
                <a:lnTo>
                  <a:pt x="45719" y="454151"/>
                </a:lnTo>
                <a:lnTo>
                  <a:pt x="54863" y="454151"/>
                </a:lnTo>
                <a:close/>
              </a:path>
              <a:path w="100964" h="463550">
                <a:moveTo>
                  <a:pt x="54863" y="455437"/>
                </a:moveTo>
                <a:lnTo>
                  <a:pt x="54863" y="454151"/>
                </a:lnTo>
                <a:lnTo>
                  <a:pt x="45719" y="454151"/>
                </a:lnTo>
                <a:lnTo>
                  <a:pt x="45719" y="455437"/>
                </a:lnTo>
                <a:lnTo>
                  <a:pt x="50291" y="463295"/>
                </a:lnTo>
                <a:lnTo>
                  <a:pt x="54863" y="455437"/>
                </a:lnTo>
                <a:close/>
              </a:path>
              <a:path w="100964" h="463550">
                <a:moveTo>
                  <a:pt x="100583" y="377951"/>
                </a:moveTo>
                <a:lnTo>
                  <a:pt x="99059" y="374903"/>
                </a:lnTo>
                <a:lnTo>
                  <a:pt x="97535" y="373379"/>
                </a:lnTo>
                <a:lnTo>
                  <a:pt x="94487" y="371855"/>
                </a:lnTo>
                <a:lnTo>
                  <a:pt x="91439" y="373379"/>
                </a:lnTo>
                <a:lnTo>
                  <a:pt x="89915" y="374903"/>
                </a:lnTo>
                <a:lnTo>
                  <a:pt x="50214" y="443354"/>
                </a:lnTo>
                <a:lnTo>
                  <a:pt x="54863" y="451103"/>
                </a:lnTo>
                <a:lnTo>
                  <a:pt x="54863" y="455437"/>
                </a:lnTo>
                <a:lnTo>
                  <a:pt x="99059" y="379475"/>
                </a:lnTo>
                <a:lnTo>
                  <a:pt x="100583" y="377951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2920" y="2282951"/>
            <a:ext cx="701040" cy="100965"/>
          </a:xfrm>
          <a:custGeom>
            <a:avLst/>
            <a:gdLst/>
            <a:ahLst/>
            <a:cxnLst/>
            <a:rect l="l" t="t" r="r" b="b"/>
            <a:pathLst>
              <a:path w="701039" h="100964">
                <a:moveTo>
                  <a:pt x="683803" y="49529"/>
                </a:moveTo>
                <a:lnTo>
                  <a:pt x="677234" y="45719"/>
                </a:lnTo>
                <a:lnTo>
                  <a:pt x="0" y="45719"/>
                </a:lnTo>
                <a:lnTo>
                  <a:pt x="0" y="54863"/>
                </a:lnTo>
                <a:lnTo>
                  <a:pt x="674606" y="54863"/>
                </a:lnTo>
                <a:lnTo>
                  <a:pt x="683803" y="49529"/>
                </a:lnTo>
                <a:close/>
              </a:path>
              <a:path w="701039" h="100964">
                <a:moveTo>
                  <a:pt x="701039" y="50291"/>
                </a:moveTo>
                <a:lnTo>
                  <a:pt x="618743" y="1523"/>
                </a:lnTo>
                <a:lnTo>
                  <a:pt x="615695" y="0"/>
                </a:lnTo>
                <a:lnTo>
                  <a:pt x="612647" y="1523"/>
                </a:lnTo>
                <a:lnTo>
                  <a:pt x="612647" y="3047"/>
                </a:lnTo>
                <a:lnTo>
                  <a:pt x="611123" y="6095"/>
                </a:lnTo>
                <a:lnTo>
                  <a:pt x="611123" y="7619"/>
                </a:lnTo>
                <a:lnTo>
                  <a:pt x="614171" y="9143"/>
                </a:lnTo>
                <a:lnTo>
                  <a:pt x="677234" y="45719"/>
                </a:lnTo>
                <a:lnTo>
                  <a:pt x="691895" y="45719"/>
                </a:lnTo>
                <a:lnTo>
                  <a:pt x="691895" y="55710"/>
                </a:lnTo>
                <a:lnTo>
                  <a:pt x="701039" y="50291"/>
                </a:lnTo>
                <a:close/>
              </a:path>
              <a:path w="701039" h="100964">
                <a:moveTo>
                  <a:pt x="691895" y="55710"/>
                </a:moveTo>
                <a:lnTo>
                  <a:pt x="691895" y="54863"/>
                </a:lnTo>
                <a:lnTo>
                  <a:pt x="674606" y="54863"/>
                </a:lnTo>
                <a:lnTo>
                  <a:pt x="614171" y="89915"/>
                </a:lnTo>
                <a:lnTo>
                  <a:pt x="611123" y="91439"/>
                </a:lnTo>
                <a:lnTo>
                  <a:pt x="611123" y="94487"/>
                </a:lnTo>
                <a:lnTo>
                  <a:pt x="612647" y="97535"/>
                </a:lnTo>
                <a:lnTo>
                  <a:pt x="612647" y="99059"/>
                </a:lnTo>
                <a:lnTo>
                  <a:pt x="615695" y="100583"/>
                </a:lnTo>
                <a:lnTo>
                  <a:pt x="618743" y="99059"/>
                </a:lnTo>
                <a:lnTo>
                  <a:pt x="691895" y="55710"/>
                </a:lnTo>
                <a:close/>
              </a:path>
              <a:path w="701039" h="100964">
                <a:moveTo>
                  <a:pt x="690371" y="54863"/>
                </a:moveTo>
                <a:lnTo>
                  <a:pt x="690371" y="53339"/>
                </a:lnTo>
                <a:lnTo>
                  <a:pt x="683803" y="49529"/>
                </a:lnTo>
                <a:lnTo>
                  <a:pt x="674606" y="54863"/>
                </a:lnTo>
                <a:lnTo>
                  <a:pt x="690371" y="54863"/>
                </a:lnTo>
                <a:close/>
              </a:path>
              <a:path w="701039" h="100964">
                <a:moveTo>
                  <a:pt x="690371" y="45719"/>
                </a:moveTo>
                <a:lnTo>
                  <a:pt x="677234" y="45719"/>
                </a:lnTo>
                <a:lnTo>
                  <a:pt x="683803" y="49529"/>
                </a:lnTo>
                <a:lnTo>
                  <a:pt x="690371" y="45719"/>
                </a:lnTo>
                <a:close/>
              </a:path>
              <a:path w="701039" h="100964">
                <a:moveTo>
                  <a:pt x="691895" y="54863"/>
                </a:moveTo>
                <a:lnTo>
                  <a:pt x="691895" y="45719"/>
                </a:lnTo>
                <a:lnTo>
                  <a:pt x="690371" y="45719"/>
                </a:lnTo>
                <a:lnTo>
                  <a:pt x="683803" y="49529"/>
                </a:lnTo>
                <a:lnTo>
                  <a:pt x="690371" y="53339"/>
                </a:lnTo>
                <a:lnTo>
                  <a:pt x="690371" y="54863"/>
                </a:lnTo>
                <a:lnTo>
                  <a:pt x="691895" y="54863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57802" y="2222245"/>
            <a:ext cx="279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(1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36338" y="2324353"/>
            <a:ext cx="279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(2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3202" y="2101849"/>
            <a:ext cx="279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(3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970">
              <a:lnSpc>
                <a:spcPct val="100000"/>
              </a:lnSpc>
            </a:pPr>
            <a:r>
              <a:rPr dirty="0"/>
              <a:t>F</a:t>
            </a:r>
            <a:r>
              <a:rPr spc="-5" dirty="0"/>
              <a:t>i</a:t>
            </a:r>
            <a:r>
              <a:rPr dirty="0"/>
              <a:t>n</a:t>
            </a:r>
            <a:r>
              <a:rPr spc="-5" dirty="0"/>
              <a:t>i</a:t>
            </a:r>
            <a:r>
              <a:rPr spc="5" dirty="0"/>
              <a:t>s</a:t>
            </a:r>
            <a:r>
              <a:rPr dirty="0"/>
              <a:t>h</a:t>
            </a:r>
            <a:r>
              <a:rPr spc="-5" dirty="0"/>
              <a:t>i</a:t>
            </a:r>
            <a:r>
              <a:rPr dirty="0"/>
              <a:t>ng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95020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oce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du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-V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2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4385022"/>
            <a:ext cx="7722234" cy="143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unkn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s,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Calibri"/>
                <a:cs typeface="Calibri"/>
              </a:rPr>
              <a:t>v</a:t>
            </a:r>
            <a:r>
              <a:rPr sz="3150" spc="15" baseline="-21164" dirty="0">
                <a:latin typeface="Calibri"/>
                <a:cs typeface="Calibri"/>
              </a:rPr>
              <a:t>1</a:t>
            </a:r>
            <a:r>
              <a:rPr sz="3150" spc="7" baseline="-2116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150" spc="7" baseline="-21164" dirty="0">
                <a:latin typeface="Calibri"/>
                <a:cs typeface="Calibri"/>
              </a:rPr>
              <a:t>2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thu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ch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6039" y="5872604"/>
            <a:ext cx="392493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min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om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12820" y="3657600"/>
            <a:ext cx="777240" cy="0"/>
          </a:xfrm>
          <a:custGeom>
            <a:avLst/>
            <a:gdLst/>
            <a:ahLst/>
            <a:cxnLst/>
            <a:rect l="l" t="t" r="r" b="b"/>
            <a:pathLst>
              <a:path w="777239">
                <a:moveTo>
                  <a:pt x="0" y="0"/>
                </a:moveTo>
                <a:lnTo>
                  <a:pt x="777239" y="0"/>
                </a:lnTo>
              </a:path>
            </a:pathLst>
          </a:custGeom>
          <a:ln w="12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1144" y="3657600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12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34203" y="3472328"/>
            <a:ext cx="85026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Symbol"/>
                <a:cs typeface="Symbol"/>
              </a:rPr>
              <a:t>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6886" y="3280304"/>
            <a:ext cx="1370330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10" dirty="0">
                <a:latin typeface="Times New Roman"/>
                <a:cs typeface="Times New Roman"/>
              </a:rPr>
              <a:t>v</a:t>
            </a:r>
            <a:r>
              <a:rPr sz="2100" baseline="-23809" dirty="0">
                <a:latin typeface="Times New Roman"/>
                <a:cs typeface="Times New Roman"/>
              </a:rPr>
              <a:t>2 </a:t>
            </a:r>
            <a:r>
              <a:rPr sz="2100" spc="-89" baseline="-238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i="1" spc="-145" dirty="0">
                <a:latin typeface="Times New Roman"/>
                <a:cs typeface="Times New Roman"/>
              </a:rPr>
              <a:t>v</a:t>
            </a:r>
            <a:r>
              <a:rPr sz="2100" baseline="-23809" dirty="0">
                <a:latin typeface="Times New Roman"/>
                <a:cs typeface="Times New Roman"/>
              </a:rPr>
              <a:t>1 </a:t>
            </a:r>
            <a:r>
              <a:rPr sz="2100" spc="52" baseline="-23809" dirty="0">
                <a:latin typeface="Times New Roman"/>
                <a:cs typeface="Times New Roman"/>
              </a:rPr>
              <a:t> </a:t>
            </a:r>
            <a:r>
              <a:rPr sz="3600" baseline="-34722" dirty="0">
                <a:latin typeface="Symbol"/>
                <a:cs typeface="Symbol"/>
              </a:rPr>
              <a:t></a:t>
            </a:r>
            <a:r>
              <a:rPr sz="3600" spc="104" baseline="-34722" dirty="0">
                <a:latin typeface="Times New Roman"/>
                <a:cs typeface="Times New Roman"/>
              </a:rPr>
              <a:t> </a:t>
            </a:r>
            <a:r>
              <a:rPr sz="2400" i="1" spc="10" dirty="0">
                <a:latin typeface="Times New Roman"/>
                <a:cs typeface="Times New Roman"/>
              </a:rPr>
              <a:t>v</a:t>
            </a:r>
            <a:r>
              <a:rPr sz="2100" baseline="-23809" dirty="0">
                <a:latin typeface="Times New Roman"/>
                <a:cs typeface="Times New Roman"/>
              </a:rPr>
              <a:t>2</a:t>
            </a:r>
            <a:endParaRPr sz="2100" baseline="-23809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  <a:spcBef>
                <a:spcPts val="500"/>
              </a:spcBef>
              <a:tabLst>
                <a:tab pos="1051560" algn="l"/>
              </a:tabLst>
            </a:pPr>
            <a:r>
              <a:rPr sz="2400" dirty="0">
                <a:latin typeface="Times New Roman"/>
                <a:cs typeface="Times New Roman"/>
              </a:rPr>
              <a:t>2	</a:t>
            </a:r>
            <a:r>
              <a:rPr sz="2400" spc="-5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8747" y="5948036"/>
            <a:ext cx="1851025" cy="113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499"/>
              </a:lnSpc>
              <a:tabLst>
                <a:tab pos="452755" algn="l"/>
              </a:tabLst>
            </a:pPr>
            <a:r>
              <a:rPr sz="3200" i="1" spc="-180" dirty="0">
                <a:latin typeface="Times New Roman"/>
                <a:cs typeface="Times New Roman"/>
              </a:rPr>
              <a:t>v</a:t>
            </a:r>
            <a:r>
              <a:rPr sz="2775" spc="7" baseline="-24024" dirty="0">
                <a:latin typeface="Times New Roman"/>
                <a:cs typeface="Times New Roman"/>
              </a:rPr>
              <a:t>1</a:t>
            </a:r>
            <a:r>
              <a:rPr sz="2775" baseline="-24024" dirty="0">
                <a:latin typeface="Times New Roman"/>
                <a:cs typeface="Times New Roman"/>
              </a:rPr>
              <a:t>  </a:t>
            </a:r>
            <a:r>
              <a:rPr sz="3200" spc="15" dirty="0">
                <a:latin typeface="Symbol"/>
                <a:cs typeface="Symbol"/>
              </a:rPr>
              <a:t>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spc="15" dirty="0">
                <a:latin typeface="Times New Roman"/>
                <a:cs typeface="Times New Roman"/>
              </a:rPr>
              <a:t>9</a:t>
            </a:r>
            <a:r>
              <a:rPr sz="3200" dirty="0">
                <a:latin typeface="Times New Roman"/>
                <a:cs typeface="Times New Roman"/>
              </a:rPr>
              <a:t>.</a:t>
            </a:r>
            <a:r>
              <a:rPr sz="3200" spc="15" dirty="0">
                <a:latin typeface="Times New Roman"/>
                <a:cs typeface="Times New Roman"/>
              </a:rPr>
              <a:t>0</a:t>
            </a:r>
            <a:r>
              <a:rPr sz="3200" spc="-250" dirty="0">
                <a:latin typeface="Times New Roman"/>
                <a:cs typeface="Times New Roman"/>
              </a:rPr>
              <a:t>9</a:t>
            </a:r>
            <a:r>
              <a:rPr sz="3200" i="1" spc="10" dirty="0">
                <a:latin typeface="Times New Roman"/>
                <a:cs typeface="Times New Roman"/>
              </a:rPr>
              <a:t>V </a:t>
            </a:r>
            <a:r>
              <a:rPr sz="3200" i="1" spc="35" dirty="0">
                <a:latin typeface="Times New Roman"/>
                <a:cs typeface="Times New Roman"/>
              </a:rPr>
              <a:t>v</a:t>
            </a:r>
            <a:r>
              <a:rPr sz="2775" spc="7" baseline="-24024" dirty="0">
                <a:latin typeface="Times New Roman"/>
                <a:cs typeface="Times New Roman"/>
              </a:rPr>
              <a:t>2</a:t>
            </a:r>
            <a:r>
              <a:rPr sz="2775" baseline="-24024" dirty="0">
                <a:latin typeface="Times New Roman"/>
                <a:cs typeface="Times New Roman"/>
              </a:rPr>
              <a:t>	</a:t>
            </a:r>
            <a:r>
              <a:rPr sz="3200" spc="15" dirty="0">
                <a:latin typeface="Symbol"/>
                <a:cs typeface="Symbol"/>
              </a:rPr>
              <a:t></a:t>
            </a:r>
            <a:r>
              <a:rPr sz="3200" spc="-405" dirty="0">
                <a:latin typeface="Times New Roman"/>
                <a:cs typeface="Times New Roman"/>
              </a:rPr>
              <a:t> </a:t>
            </a:r>
            <a:r>
              <a:rPr sz="3200" spc="15" dirty="0">
                <a:latin typeface="Times New Roman"/>
                <a:cs typeface="Times New Roman"/>
              </a:rPr>
              <a:t>1</a:t>
            </a:r>
            <a:r>
              <a:rPr sz="3200" spc="-10" dirty="0">
                <a:latin typeface="Times New Roman"/>
                <a:cs typeface="Times New Roman"/>
              </a:rPr>
              <a:t>0</a:t>
            </a:r>
            <a:r>
              <a:rPr sz="3200" spc="10" dirty="0">
                <a:latin typeface="Times New Roman"/>
                <a:cs typeface="Times New Roman"/>
              </a:rPr>
              <a:t>.</a:t>
            </a:r>
            <a:r>
              <a:rPr sz="3200" spc="15" dirty="0">
                <a:latin typeface="Times New Roman"/>
                <a:cs typeface="Times New Roman"/>
              </a:rPr>
              <a:t>9</a:t>
            </a:r>
            <a:r>
              <a:rPr sz="3200" spc="-500" dirty="0">
                <a:latin typeface="Times New Roman"/>
                <a:cs typeface="Times New Roman"/>
              </a:rPr>
              <a:t>1</a:t>
            </a:r>
            <a:r>
              <a:rPr sz="3200" i="1" spc="15" dirty="0">
                <a:latin typeface="Times New Roman"/>
                <a:cs typeface="Times New Roman"/>
              </a:rPr>
              <a:t>V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0574" y="1070990"/>
            <a:ext cx="1853564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E</a:t>
            </a:r>
            <a:r>
              <a:rPr sz="4400" spc="-120" dirty="0">
                <a:latin typeface="Calibri"/>
                <a:cs typeface="Calibri"/>
              </a:rPr>
              <a:t>x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8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ci</a:t>
            </a:r>
            <a:r>
              <a:rPr sz="4400" spc="5" dirty="0">
                <a:latin typeface="Calibri"/>
                <a:cs typeface="Calibri"/>
              </a:rPr>
              <a:t>s</a:t>
            </a:r>
            <a:r>
              <a:rPr sz="4400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185659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20" dirty="0">
                <a:latin typeface="Calibri"/>
                <a:cs typeface="Calibri"/>
              </a:rPr>
              <a:t>v</a:t>
            </a:r>
            <a:r>
              <a:rPr sz="3150" spc="15" baseline="-21164" dirty="0">
                <a:latin typeface="Calibri"/>
                <a:cs typeface="Calibri"/>
              </a:rPr>
              <a:t>1</a:t>
            </a:r>
            <a:r>
              <a:rPr sz="3150" spc="300" baseline="-2116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150" spc="7" baseline="-21164" dirty="0">
                <a:latin typeface="Calibri"/>
                <a:cs typeface="Calibri"/>
              </a:rPr>
              <a:t>2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7355" y="3400044"/>
            <a:ext cx="5129784" cy="2904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5455">
              <a:lnSpc>
                <a:spcPct val="100000"/>
              </a:lnSpc>
            </a:pPr>
            <a:r>
              <a:rPr dirty="0"/>
              <a:t>So</a:t>
            </a:r>
            <a:r>
              <a:rPr spc="-5" dirty="0"/>
              <a:t>l</a:t>
            </a:r>
            <a:r>
              <a:rPr dirty="0"/>
              <a:t>ut</a:t>
            </a:r>
            <a:r>
              <a:rPr spc="-5" dirty="0"/>
              <a:t>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1127760" y="1947672"/>
            <a:ext cx="5129784" cy="2904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1679" y="2278379"/>
            <a:ext cx="675640" cy="117475"/>
          </a:xfrm>
          <a:custGeom>
            <a:avLst/>
            <a:gdLst/>
            <a:ahLst/>
            <a:cxnLst/>
            <a:rect l="l" t="t" r="r" b="b"/>
            <a:pathLst>
              <a:path w="675639" h="117475">
                <a:moveTo>
                  <a:pt x="115823" y="13715"/>
                </a:moveTo>
                <a:lnTo>
                  <a:pt x="111251" y="7619"/>
                </a:lnTo>
                <a:lnTo>
                  <a:pt x="108203" y="1523"/>
                </a:lnTo>
                <a:lnTo>
                  <a:pt x="100583" y="0"/>
                </a:lnTo>
                <a:lnTo>
                  <a:pt x="94487" y="3047"/>
                </a:lnTo>
                <a:lnTo>
                  <a:pt x="0" y="57911"/>
                </a:lnTo>
                <a:lnTo>
                  <a:pt x="24383" y="72463"/>
                </a:lnTo>
                <a:lnTo>
                  <a:pt x="24383" y="45719"/>
                </a:lnTo>
                <a:lnTo>
                  <a:pt x="71119" y="45719"/>
                </a:lnTo>
                <a:lnTo>
                  <a:pt x="106679" y="24383"/>
                </a:lnTo>
                <a:lnTo>
                  <a:pt x="112775" y="21335"/>
                </a:lnTo>
                <a:lnTo>
                  <a:pt x="115823" y="13715"/>
                </a:lnTo>
                <a:close/>
              </a:path>
              <a:path w="675639" h="117475">
                <a:moveTo>
                  <a:pt x="71119" y="45719"/>
                </a:moveTo>
                <a:lnTo>
                  <a:pt x="24383" y="45719"/>
                </a:lnTo>
                <a:lnTo>
                  <a:pt x="24383" y="71627"/>
                </a:lnTo>
                <a:lnTo>
                  <a:pt x="30479" y="71627"/>
                </a:lnTo>
                <a:lnTo>
                  <a:pt x="30479" y="47243"/>
                </a:lnTo>
                <a:lnTo>
                  <a:pt x="49852" y="58480"/>
                </a:lnTo>
                <a:lnTo>
                  <a:pt x="71119" y="45719"/>
                </a:lnTo>
                <a:close/>
              </a:path>
              <a:path w="675639" h="117475">
                <a:moveTo>
                  <a:pt x="115823" y="103631"/>
                </a:moveTo>
                <a:lnTo>
                  <a:pt x="112775" y="96011"/>
                </a:lnTo>
                <a:lnTo>
                  <a:pt x="106679" y="91439"/>
                </a:lnTo>
                <a:lnTo>
                  <a:pt x="72521" y="71627"/>
                </a:lnTo>
                <a:lnTo>
                  <a:pt x="24383" y="71627"/>
                </a:lnTo>
                <a:lnTo>
                  <a:pt x="24383" y="72463"/>
                </a:lnTo>
                <a:lnTo>
                  <a:pt x="94487" y="114299"/>
                </a:lnTo>
                <a:lnTo>
                  <a:pt x="100583" y="117347"/>
                </a:lnTo>
                <a:lnTo>
                  <a:pt x="108203" y="115823"/>
                </a:lnTo>
                <a:lnTo>
                  <a:pt x="111251" y="109727"/>
                </a:lnTo>
                <a:lnTo>
                  <a:pt x="115823" y="103631"/>
                </a:lnTo>
                <a:close/>
              </a:path>
              <a:path w="675639" h="117475">
                <a:moveTo>
                  <a:pt x="49852" y="58480"/>
                </a:moveTo>
                <a:lnTo>
                  <a:pt x="30479" y="47243"/>
                </a:lnTo>
                <a:lnTo>
                  <a:pt x="30479" y="70103"/>
                </a:lnTo>
                <a:lnTo>
                  <a:pt x="49852" y="58480"/>
                </a:lnTo>
                <a:close/>
              </a:path>
              <a:path w="675639" h="117475">
                <a:moveTo>
                  <a:pt x="72521" y="71627"/>
                </a:moveTo>
                <a:lnTo>
                  <a:pt x="49852" y="58480"/>
                </a:lnTo>
                <a:lnTo>
                  <a:pt x="30479" y="70103"/>
                </a:lnTo>
                <a:lnTo>
                  <a:pt x="30479" y="71627"/>
                </a:lnTo>
                <a:lnTo>
                  <a:pt x="72521" y="71627"/>
                </a:lnTo>
                <a:close/>
              </a:path>
              <a:path w="675639" h="117475">
                <a:moveTo>
                  <a:pt x="675131" y="71627"/>
                </a:moveTo>
                <a:lnTo>
                  <a:pt x="675131" y="45719"/>
                </a:lnTo>
                <a:lnTo>
                  <a:pt x="71119" y="45719"/>
                </a:lnTo>
                <a:lnTo>
                  <a:pt x="49852" y="58480"/>
                </a:lnTo>
                <a:lnTo>
                  <a:pt x="72521" y="71627"/>
                </a:lnTo>
                <a:lnTo>
                  <a:pt x="675131" y="71627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8231" y="2488691"/>
            <a:ext cx="117475" cy="737870"/>
          </a:xfrm>
          <a:custGeom>
            <a:avLst/>
            <a:gdLst/>
            <a:ahLst/>
            <a:cxnLst/>
            <a:rect l="l" t="t" r="r" b="b"/>
            <a:pathLst>
              <a:path w="117475" h="737869">
                <a:moveTo>
                  <a:pt x="58867" y="686239"/>
                </a:moveTo>
                <a:lnTo>
                  <a:pt x="25907" y="629411"/>
                </a:lnTo>
                <a:lnTo>
                  <a:pt x="21335" y="623315"/>
                </a:lnTo>
                <a:lnTo>
                  <a:pt x="13715" y="621791"/>
                </a:lnTo>
                <a:lnTo>
                  <a:pt x="7619" y="624839"/>
                </a:lnTo>
                <a:lnTo>
                  <a:pt x="1523" y="629411"/>
                </a:lnTo>
                <a:lnTo>
                  <a:pt x="0" y="637031"/>
                </a:lnTo>
                <a:lnTo>
                  <a:pt x="3047" y="643127"/>
                </a:lnTo>
                <a:lnTo>
                  <a:pt x="45719" y="714632"/>
                </a:lnTo>
                <a:lnTo>
                  <a:pt x="45719" y="711707"/>
                </a:lnTo>
                <a:lnTo>
                  <a:pt x="47243" y="711707"/>
                </a:lnTo>
                <a:lnTo>
                  <a:pt x="47243" y="705611"/>
                </a:lnTo>
                <a:lnTo>
                  <a:pt x="58867" y="686239"/>
                </a:lnTo>
                <a:close/>
              </a:path>
              <a:path w="117475" h="737869">
                <a:moveTo>
                  <a:pt x="71627" y="664971"/>
                </a:moveTo>
                <a:lnTo>
                  <a:pt x="71627" y="0"/>
                </a:lnTo>
                <a:lnTo>
                  <a:pt x="45719" y="0"/>
                </a:lnTo>
                <a:lnTo>
                  <a:pt x="45719" y="663570"/>
                </a:lnTo>
                <a:lnTo>
                  <a:pt x="58867" y="686239"/>
                </a:lnTo>
                <a:lnTo>
                  <a:pt x="71627" y="664971"/>
                </a:lnTo>
                <a:close/>
              </a:path>
              <a:path w="117475" h="737869">
                <a:moveTo>
                  <a:pt x="71627" y="716618"/>
                </a:moveTo>
                <a:lnTo>
                  <a:pt x="71627" y="711707"/>
                </a:lnTo>
                <a:lnTo>
                  <a:pt x="45719" y="711707"/>
                </a:lnTo>
                <a:lnTo>
                  <a:pt x="45719" y="714632"/>
                </a:lnTo>
                <a:lnTo>
                  <a:pt x="59435" y="737615"/>
                </a:lnTo>
                <a:lnTo>
                  <a:pt x="71627" y="716618"/>
                </a:lnTo>
                <a:close/>
              </a:path>
              <a:path w="117475" h="737869">
                <a:moveTo>
                  <a:pt x="70103" y="705611"/>
                </a:moveTo>
                <a:lnTo>
                  <a:pt x="58867" y="686239"/>
                </a:lnTo>
                <a:lnTo>
                  <a:pt x="47243" y="705611"/>
                </a:lnTo>
                <a:lnTo>
                  <a:pt x="70103" y="705611"/>
                </a:lnTo>
                <a:close/>
              </a:path>
              <a:path w="117475" h="737869">
                <a:moveTo>
                  <a:pt x="70103" y="711707"/>
                </a:moveTo>
                <a:lnTo>
                  <a:pt x="70103" y="705611"/>
                </a:lnTo>
                <a:lnTo>
                  <a:pt x="47243" y="705611"/>
                </a:lnTo>
                <a:lnTo>
                  <a:pt x="47243" y="711707"/>
                </a:lnTo>
                <a:lnTo>
                  <a:pt x="70103" y="711707"/>
                </a:lnTo>
                <a:close/>
              </a:path>
              <a:path w="117475" h="737869">
                <a:moveTo>
                  <a:pt x="117347" y="637031"/>
                </a:moveTo>
                <a:lnTo>
                  <a:pt x="115823" y="629411"/>
                </a:lnTo>
                <a:lnTo>
                  <a:pt x="109727" y="624839"/>
                </a:lnTo>
                <a:lnTo>
                  <a:pt x="103631" y="621791"/>
                </a:lnTo>
                <a:lnTo>
                  <a:pt x="96011" y="623315"/>
                </a:lnTo>
                <a:lnTo>
                  <a:pt x="92963" y="629411"/>
                </a:lnTo>
                <a:lnTo>
                  <a:pt x="58867" y="686239"/>
                </a:lnTo>
                <a:lnTo>
                  <a:pt x="70103" y="705611"/>
                </a:lnTo>
                <a:lnTo>
                  <a:pt x="70103" y="711707"/>
                </a:lnTo>
                <a:lnTo>
                  <a:pt x="71627" y="711707"/>
                </a:lnTo>
                <a:lnTo>
                  <a:pt x="71627" y="716618"/>
                </a:lnTo>
                <a:lnTo>
                  <a:pt x="114299" y="643127"/>
                </a:lnTo>
                <a:lnTo>
                  <a:pt x="117347" y="637031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8479" y="1839467"/>
            <a:ext cx="852169" cy="119380"/>
          </a:xfrm>
          <a:custGeom>
            <a:avLst/>
            <a:gdLst/>
            <a:ahLst/>
            <a:cxnLst/>
            <a:rect l="l" t="t" r="r" b="b"/>
            <a:pathLst>
              <a:path w="852170" h="119380">
                <a:moveTo>
                  <a:pt x="801518" y="59435"/>
                </a:moveTo>
                <a:lnTo>
                  <a:pt x="780498" y="47243"/>
                </a:lnTo>
                <a:lnTo>
                  <a:pt x="0" y="47243"/>
                </a:lnTo>
                <a:lnTo>
                  <a:pt x="0" y="71627"/>
                </a:lnTo>
                <a:lnTo>
                  <a:pt x="780498" y="71627"/>
                </a:lnTo>
                <a:lnTo>
                  <a:pt x="801518" y="59435"/>
                </a:lnTo>
                <a:close/>
              </a:path>
              <a:path w="852170" h="119380">
                <a:moveTo>
                  <a:pt x="851915" y="59435"/>
                </a:moveTo>
                <a:lnTo>
                  <a:pt x="757427" y="4571"/>
                </a:lnTo>
                <a:lnTo>
                  <a:pt x="751331" y="0"/>
                </a:lnTo>
                <a:lnTo>
                  <a:pt x="743711" y="3047"/>
                </a:lnTo>
                <a:lnTo>
                  <a:pt x="739139" y="9143"/>
                </a:lnTo>
                <a:lnTo>
                  <a:pt x="736091" y="15239"/>
                </a:lnTo>
                <a:lnTo>
                  <a:pt x="737615" y="22859"/>
                </a:lnTo>
                <a:lnTo>
                  <a:pt x="743711" y="25907"/>
                </a:lnTo>
                <a:lnTo>
                  <a:pt x="780498" y="47243"/>
                </a:lnTo>
                <a:lnTo>
                  <a:pt x="827531" y="47243"/>
                </a:lnTo>
                <a:lnTo>
                  <a:pt x="827531" y="73987"/>
                </a:lnTo>
                <a:lnTo>
                  <a:pt x="851915" y="59435"/>
                </a:lnTo>
                <a:close/>
              </a:path>
              <a:path w="852170" h="119380">
                <a:moveTo>
                  <a:pt x="827531" y="73987"/>
                </a:moveTo>
                <a:lnTo>
                  <a:pt x="827531" y="71627"/>
                </a:lnTo>
                <a:lnTo>
                  <a:pt x="780498" y="71627"/>
                </a:lnTo>
                <a:lnTo>
                  <a:pt x="743711" y="92963"/>
                </a:lnTo>
                <a:lnTo>
                  <a:pt x="737615" y="96011"/>
                </a:lnTo>
                <a:lnTo>
                  <a:pt x="736091" y="105155"/>
                </a:lnTo>
                <a:lnTo>
                  <a:pt x="739139" y="111251"/>
                </a:lnTo>
                <a:lnTo>
                  <a:pt x="743711" y="115823"/>
                </a:lnTo>
                <a:lnTo>
                  <a:pt x="751331" y="118871"/>
                </a:lnTo>
                <a:lnTo>
                  <a:pt x="757427" y="115823"/>
                </a:lnTo>
                <a:lnTo>
                  <a:pt x="827531" y="73987"/>
                </a:lnTo>
                <a:close/>
              </a:path>
              <a:path w="852170" h="119380">
                <a:moveTo>
                  <a:pt x="827531" y="71627"/>
                </a:moveTo>
                <a:lnTo>
                  <a:pt x="827531" y="47243"/>
                </a:lnTo>
                <a:lnTo>
                  <a:pt x="780498" y="47243"/>
                </a:lnTo>
                <a:lnTo>
                  <a:pt x="801518" y="59435"/>
                </a:lnTo>
                <a:lnTo>
                  <a:pt x="819911" y="48767"/>
                </a:lnTo>
                <a:lnTo>
                  <a:pt x="819911" y="71627"/>
                </a:lnTo>
                <a:lnTo>
                  <a:pt x="827531" y="71627"/>
                </a:lnTo>
                <a:close/>
              </a:path>
              <a:path w="852170" h="119380">
                <a:moveTo>
                  <a:pt x="819911" y="71627"/>
                </a:moveTo>
                <a:lnTo>
                  <a:pt x="819911" y="70103"/>
                </a:lnTo>
                <a:lnTo>
                  <a:pt x="801518" y="59435"/>
                </a:lnTo>
                <a:lnTo>
                  <a:pt x="780498" y="71627"/>
                </a:lnTo>
                <a:lnTo>
                  <a:pt x="819911" y="71627"/>
                </a:lnTo>
                <a:close/>
              </a:path>
              <a:path w="852170" h="119380">
                <a:moveTo>
                  <a:pt x="819911" y="70103"/>
                </a:moveTo>
                <a:lnTo>
                  <a:pt x="819911" y="48767"/>
                </a:lnTo>
                <a:lnTo>
                  <a:pt x="801518" y="59435"/>
                </a:lnTo>
                <a:lnTo>
                  <a:pt x="819911" y="70103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2651" y="2526791"/>
            <a:ext cx="676910" cy="119380"/>
          </a:xfrm>
          <a:custGeom>
            <a:avLst/>
            <a:gdLst/>
            <a:ahLst/>
            <a:cxnLst/>
            <a:rect l="l" t="t" r="r" b="b"/>
            <a:pathLst>
              <a:path w="676910" h="119380">
                <a:moveTo>
                  <a:pt x="115823" y="15239"/>
                </a:moveTo>
                <a:lnTo>
                  <a:pt x="112775" y="9143"/>
                </a:lnTo>
                <a:lnTo>
                  <a:pt x="108203" y="3047"/>
                </a:lnTo>
                <a:lnTo>
                  <a:pt x="100583" y="0"/>
                </a:lnTo>
                <a:lnTo>
                  <a:pt x="94487" y="4571"/>
                </a:lnTo>
                <a:lnTo>
                  <a:pt x="0" y="59435"/>
                </a:lnTo>
                <a:lnTo>
                  <a:pt x="24383" y="73594"/>
                </a:lnTo>
                <a:lnTo>
                  <a:pt x="24383" y="47243"/>
                </a:lnTo>
                <a:lnTo>
                  <a:pt x="71417" y="47243"/>
                </a:lnTo>
                <a:lnTo>
                  <a:pt x="108203" y="25907"/>
                </a:lnTo>
                <a:lnTo>
                  <a:pt x="114299" y="22859"/>
                </a:lnTo>
                <a:lnTo>
                  <a:pt x="115823" y="15239"/>
                </a:lnTo>
                <a:close/>
              </a:path>
              <a:path w="676910" h="119380">
                <a:moveTo>
                  <a:pt x="71417" y="47243"/>
                </a:moveTo>
                <a:lnTo>
                  <a:pt x="24383" y="47243"/>
                </a:lnTo>
                <a:lnTo>
                  <a:pt x="24383" y="71627"/>
                </a:lnTo>
                <a:lnTo>
                  <a:pt x="32003" y="71627"/>
                </a:lnTo>
                <a:lnTo>
                  <a:pt x="32003" y="48767"/>
                </a:lnTo>
                <a:lnTo>
                  <a:pt x="50397" y="59435"/>
                </a:lnTo>
                <a:lnTo>
                  <a:pt x="71417" y="47243"/>
                </a:lnTo>
                <a:close/>
              </a:path>
              <a:path w="676910" h="119380">
                <a:moveTo>
                  <a:pt x="115823" y="103631"/>
                </a:moveTo>
                <a:lnTo>
                  <a:pt x="114299" y="96011"/>
                </a:lnTo>
                <a:lnTo>
                  <a:pt x="108203" y="92963"/>
                </a:lnTo>
                <a:lnTo>
                  <a:pt x="71417" y="71627"/>
                </a:lnTo>
                <a:lnTo>
                  <a:pt x="24383" y="71627"/>
                </a:lnTo>
                <a:lnTo>
                  <a:pt x="24383" y="73594"/>
                </a:lnTo>
                <a:lnTo>
                  <a:pt x="94487" y="114299"/>
                </a:lnTo>
                <a:lnTo>
                  <a:pt x="100583" y="118871"/>
                </a:lnTo>
                <a:lnTo>
                  <a:pt x="108203" y="115823"/>
                </a:lnTo>
                <a:lnTo>
                  <a:pt x="112775" y="109727"/>
                </a:lnTo>
                <a:lnTo>
                  <a:pt x="115823" y="103631"/>
                </a:lnTo>
                <a:close/>
              </a:path>
              <a:path w="676910" h="119380">
                <a:moveTo>
                  <a:pt x="50397" y="59435"/>
                </a:moveTo>
                <a:lnTo>
                  <a:pt x="32003" y="48767"/>
                </a:lnTo>
                <a:lnTo>
                  <a:pt x="32003" y="70103"/>
                </a:lnTo>
                <a:lnTo>
                  <a:pt x="50397" y="59435"/>
                </a:lnTo>
                <a:close/>
              </a:path>
              <a:path w="676910" h="119380">
                <a:moveTo>
                  <a:pt x="71417" y="71627"/>
                </a:moveTo>
                <a:lnTo>
                  <a:pt x="50397" y="59435"/>
                </a:lnTo>
                <a:lnTo>
                  <a:pt x="32003" y="70103"/>
                </a:lnTo>
                <a:lnTo>
                  <a:pt x="32003" y="71627"/>
                </a:lnTo>
                <a:lnTo>
                  <a:pt x="71417" y="71627"/>
                </a:lnTo>
                <a:close/>
              </a:path>
              <a:path w="676910" h="119380">
                <a:moveTo>
                  <a:pt x="676655" y="71627"/>
                </a:moveTo>
                <a:lnTo>
                  <a:pt x="676655" y="47243"/>
                </a:lnTo>
                <a:lnTo>
                  <a:pt x="71417" y="47243"/>
                </a:lnTo>
                <a:lnTo>
                  <a:pt x="50397" y="59435"/>
                </a:lnTo>
                <a:lnTo>
                  <a:pt x="71417" y="71627"/>
                </a:lnTo>
                <a:lnTo>
                  <a:pt x="676655" y="716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14088" y="2459735"/>
            <a:ext cx="117475" cy="368935"/>
          </a:xfrm>
          <a:custGeom>
            <a:avLst/>
            <a:gdLst/>
            <a:ahLst/>
            <a:cxnLst/>
            <a:rect l="l" t="t" r="r" b="b"/>
            <a:pathLst>
              <a:path w="117475" h="368935">
                <a:moveTo>
                  <a:pt x="58673" y="317097"/>
                </a:moveTo>
                <a:lnTo>
                  <a:pt x="25907" y="260603"/>
                </a:lnTo>
                <a:lnTo>
                  <a:pt x="21335" y="254507"/>
                </a:lnTo>
                <a:lnTo>
                  <a:pt x="13715" y="252983"/>
                </a:lnTo>
                <a:lnTo>
                  <a:pt x="7619" y="256031"/>
                </a:lnTo>
                <a:lnTo>
                  <a:pt x="1523" y="260603"/>
                </a:lnTo>
                <a:lnTo>
                  <a:pt x="0" y="268223"/>
                </a:lnTo>
                <a:lnTo>
                  <a:pt x="3047" y="274319"/>
                </a:lnTo>
                <a:lnTo>
                  <a:pt x="45719" y="347810"/>
                </a:lnTo>
                <a:lnTo>
                  <a:pt x="45719" y="342899"/>
                </a:lnTo>
                <a:lnTo>
                  <a:pt x="47243" y="342899"/>
                </a:lnTo>
                <a:lnTo>
                  <a:pt x="47243" y="336803"/>
                </a:lnTo>
                <a:lnTo>
                  <a:pt x="58673" y="317097"/>
                </a:lnTo>
                <a:close/>
              </a:path>
              <a:path w="117475" h="368935">
                <a:moveTo>
                  <a:pt x="71627" y="294762"/>
                </a:moveTo>
                <a:lnTo>
                  <a:pt x="71627" y="0"/>
                </a:lnTo>
                <a:lnTo>
                  <a:pt x="45719" y="0"/>
                </a:lnTo>
                <a:lnTo>
                  <a:pt x="45719" y="294762"/>
                </a:lnTo>
                <a:lnTo>
                  <a:pt x="58673" y="317097"/>
                </a:lnTo>
                <a:lnTo>
                  <a:pt x="71627" y="294762"/>
                </a:lnTo>
                <a:close/>
              </a:path>
              <a:path w="117475" h="368935">
                <a:moveTo>
                  <a:pt x="71627" y="345824"/>
                </a:moveTo>
                <a:lnTo>
                  <a:pt x="71627" y="342899"/>
                </a:lnTo>
                <a:lnTo>
                  <a:pt x="45719" y="342899"/>
                </a:lnTo>
                <a:lnTo>
                  <a:pt x="45719" y="347810"/>
                </a:lnTo>
                <a:lnTo>
                  <a:pt x="57911" y="368807"/>
                </a:lnTo>
                <a:lnTo>
                  <a:pt x="71627" y="345824"/>
                </a:lnTo>
                <a:close/>
              </a:path>
              <a:path w="117475" h="368935">
                <a:moveTo>
                  <a:pt x="70103" y="336803"/>
                </a:moveTo>
                <a:lnTo>
                  <a:pt x="58673" y="317097"/>
                </a:lnTo>
                <a:lnTo>
                  <a:pt x="47243" y="336803"/>
                </a:lnTo>
                <a:lnTo>
                  <a:pt x="70103" y="336803"/>
                </a:lnTo>
                <a:close/>
              </a:path>
              <a:path w="117475" h="368935">
                <a:moveTo>
                  <a:pt x="70103" y="342899"/>
                </a:moveTo>
                <a:lnTo>
                  <a:pt x="70103" y="336803"/>
                </a:lnTo>
                <a:lnTo>
                  <a:pt x="47243" y="336803"/>
                </a:lnTo>
                <a:lnTo>
                  <a:pt x="47243" y="342899"/>
                </a:lnTo>
                <a:lnTo>
                  <a:pt x="70103" y="342899"/>
                </a:lnTo>
                <a:close/>
              </a:path>
              <a:path w="117475" h="368935">
                <a:moveTo>
                  <a:pt x="117347" y="268223"/>
                </a:moveTo>
                <a:lnTo>
                  <a:pt x="115823" y="260603"/>
                </a:lnTo>
                <a:lnTo>
                  <a:pt x="109727" y="256031"/>
                </a:lnTo>
                <a:lnTo>
                  <a:pt x="103631" y="252983"/>
                </a:lnTo>
                <a:lnTo>
                  <a:pt x="96011" y="254507"/>
                </a:lnTo>
                <a:lnTo>
                  <a:pt x="91439" y="260603"/>
                </a:lnTo>
                <a:lnTo>
                  <a:pt x="58673" y="317097"/>
                </a:lnTo>
                <a:lnTo>
                  <a:pt x="70103" y="336803"/>
                </a:lnTo>
                <a:lnTo>
                  <a:pt x="70103" y="342899"/>
                </a:lnTo>
                <a:lnTo>
                  <a:pt x="71627" y="342899"/>
                </a:lnTo>
                <a:lnTo>
                  <a:pt x="71627" y="345824"/>
                </a:lnTo>
                <a:lnTo>
                  <a:pt x="114299" y="274319"/>
                </a:lnTo>
                <a:lnTo>
                  <a:pt x="117347" y="2682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2252472"/>
            <a:ext cx="853440" cy="117475"/>
          </a:xfrm>
          <a:custGeom>
            <a:avLst/>
            <a:gdLst/>
            <a:ahLst/>
            <a:cxnLst/>
            <a:rect l="l" t="t" r="r" b="b"/>
            <a:pathLst>
              <a:path w="853439" h="117475">
                <a:moveTo>
                  <a:pt x="802063" y="58867"/>
                </a:moveTo>
                <a:lnTo>
                  <a:pt x="779394" y="45719"/>
                </a:lnTo>
                <a:lnTo>
                  <a:pt x="0" y="45719"/>
                </a:lnTo>
                <a:lnTo>
                  <a:pt x="0" y="71627"/>
                </a:lnTo>
                <a:lnTo>
                  <a:pt x="780795" y="71627"/>
                </a:lnTo>
                <a:lnTo>
                  <a:pt x="802063" y="58867"/>
                </a:lnTo>
                <a:close/>
              </a:path>
              <a:path w="853439" h="117475">
                <a:moveTo>
                  <a:pt x="853439" y="59435"/>
                </a:moveTo>
                <a:lnTo>
                  <a:pt x="758951" y="3047"/>
                </a:lnTo>
                <a:lnTo>
                  <a:pt x="752855" y="0"/>
                </a:lnTo>
                <a:lnTo>
                  <a:pt x="745235" y="1523"/>
                </a:lnTo>
                <a:lnTo>
                  <a:pt x="740663" y="7619"/>
                </a:lnTo>
                <a:lnTo>
                  <a:pt x="737615" y="13715"/>
                </a:lnTo>
                <a:lnTo>
                  <a:pt x="739139" y="21335"/>
                </a:lnTo>
                <a:lnTo>
                  <a:pt x="745235" y="25907"/>
                </a:lnTo>
                <a:lnTo>
                  <a:pt x="779394" y="45719"/>
                </a:lnTo>
                <a:lnTo>
                  <a:pt x="827531" y="45719"/>
                </a:lnTo>
                <a:lnTo>
                  <a:pt x="827531" y="74479"/>
                </a:lnTo>
                <a:lnTo>
                  <a:pt x="853439" y="59435"/>
                </a:lnTo>
                <a:close/>
              </a:path>
              <a:path w="853439" h="117475">
                <a:moveTo>
                  <a:pt x="827531" y="74479"/>
                </a:moveTo>
                <a:lnTo>
                  <a:pt x="827531" y="71627"/>
                </a:lnTo>
                <a:lnTo>
                  <a:pt x="780795" y="71627"/>
                </a:lnTo>
                <a:lnTo>
                  <a:pt x="745235" y="92963"/>
                </a:lnTo>
                <a:lnTo>
                  <a:pt x="739139" y="96011"/>
                </a:lnTo>
                <a:lnTo>
                  <a:pt x="737615" y="103631"/>
                </a:lnTo>
                <a:lnTo>
                  <a:pt x="740663" y="109727"/>
                </a:lnTo>
                <a:lnTo>
                  <a:pt x="745235" y="115823"/>
                </a:lnTo>
                <a:lnTo>
                  <a:pt x="752855" y="117347"/>
                </a:lnTo>
                <a:lnTo>
                  <a:pt x="758951" y="114299"/>
                </a:lnTo>
                <a:lnTo>
                  <a:pt x="827531" y="74479"/>
                </a:lnTo>
                <a:close/>
              </a:path>
              <a:path w="853439" h="117475">
                <a:moveTo>
                  <a:pt x="827531" y="71627"/>
                </a:moveTo>
                <a:lnTo>
                  <a:pt x="827531" y="45719"/>
                </a:lnTo>
                <a:lnTo>
                  <a:pt x="779394" y="45719"/>
                </a:lnTo>
                <a:lnTo>
                  <a:pt x="802063" y="58867"/>
                </a:lnTo>
                <a:lnTo>
                  <a:pt x="821435" y="47243"/>
                </a:lnTo>
                <a:lnTo>
                  <a:pt x="821435" y="71627"/>
                </a:lnTo>
                <a:lnTo>
                  <a:pt x="827531" y="71627"/>
                </a:lnTo>
                <a:close/>
              </a:path>
              <a:path w="853439" h="117475">
                <a:moveTo>
                  <a:pt x="821435" y="71627"/>
                </a:moveTo>
                <a:lnTo>
                  <a:pt x="821435" y="70103"/>
                </a:lnTo>
                <a:lnTo>
                  <a:pt x="802063" y="58867"/>
                </a:lnTo>
                <a:lnTo>
                  <a:pt x="780795" y="71627"/>
                </a:lnTo>
                <a:lnTo>
                  <a:pt x="821435" y="71627"/>
                </a:lnTo>
                <a:close/>
              </a:path>
              <a:path w="853439" h="117475">
                <a:moveTo>
                  <a:pt x="821435" y="70103"/>
                </a:moveTo>
                <a:lnTo>
                  <a:pt x="821435" y="47243"/>
                </a:lnTo>
                <a:lnTo>
                  <a:pt x="802063" y="58867"/>
                </a:lnTo>
                <a:lnTo>
                  <a:pt x="821435" y="701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12239" y="5341872"/>
            <a:ext cx="13271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v1: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5287" y="6183119"/>
            <a:ext cx="13271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v2: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7831" y="5109971"/>
            <a:ext cx="2689859" cy="684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31564" y="5462015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5">
                <a:moveTo>
                  <a:pt x="0" y="0"/>
                </a:moveTo>
                <a:lnTo>
                  <a:pt x="406907" y="0"/>
                </a:lnTo>
              </a:path>
            </a:pathLst>
          </a:custGeom>
          <a:ln w="10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91455" y="5462015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10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23989" y="5298998"/>
            <a:ext cx="35941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10" dirty="0">
                <a:latin typeface="Symbol"/>
                <a:cs typeface="Symbol"/>
              </a:rPr>
              <a:t></a:t>
            </a:r>
            <a:r>
              <a:rPr sz="2050" spc="-80" dirty="0">
                <a:latin typeface="Times New Roman"/>
                <a:cs typeface="Times New Roman"/>
              </a:rPr>
              <a:t> </a:t>
            </a:r>
            <a:r>
              <a:rPr sz="2050" spc="10" dirty="0">
                <a:latin typeface="Times New Roman"/>
                <a:cs typeface="Times New Roman"/>
              </a:rPr>
              <a:t>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8194" y="5132882"/>
            <a:ext cx="1331595" cy="66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>
              <a:lnSpc>
                <a:spcPct val="100000"/>
              </a:lnSpc>
              <a:tabLst>
                <a:tab pos="484505" algn="l"/>
              </a:tabLst>
            </a:pPr>
            <a:r>
              <a:rPr sz="2050" i="1" spc="-120" dirty="0">
                <a:latin typeface="Times New Roman"/>
                <a:cs typeface="Times New Roman"/>
              </a:rPr>
              <a:t>v</a:t>
            </a:r>
            <a:r>
              <a:rPr sz="1800" spc="7" baseline="-23148" dirty="0">
                <a:latin typeface="Times New Roman"/>
                <a:cs typeface="Times New Roman"/>
              </a:rPr>
              <a:t>1</a:t>
            </a:r>
            <a:r>
              <a:rPr sz="1800" baseline="-23148" dirty="0">
                <a:latin typeface="Times New Roman"/>
                <a:cs typeface="Times New Roman"/>
              </a:rPr>
              <a:t>	</a:t>
            </a:r>
            <a:r>
              <a:rPr sz="3075" spc="15" baseline="-35230" dirty="0">
                <a:latin typeface="Symbol"/>
                <a:cs typeface="Symbol"/>
              </a:rPr>
              <a:t></a:t>
            </a:r>
            <a:r>
              <a:rPr sz="3075" spc="7" baseline="-35230" dirty="0">
                <a:latin typeface="Times New Roman"/>
                <a:cs typeface="Times New Roman"/>
              </a:rPr>
              <a:t> </a:t>
            </a:r>
            <a:r>
              <a:rPr sz="2050" i="1" spc="-120" dirty="0">
                <a:latin typeface="Times New Roman"/>
                <a:cs typeface="Times New Roman"/>
              </a:rPr>
              <a:t>v</a:t>
            </a:r>
            <a:r>
              <a:rPr sz="1800" spc="7" baseline="-23148" dirty="0">
                <a:latin typeface="Times New Roman"/>
                <a:cs typeface="Times New Roman"/>
              </a:rPr>
              <a:t>1</a:t>
            </a:r>
            <a:r>
              <a:rPr sz="1800" baseline="-23148" dirty="0">
                <a:latin typeface="Times New Roman"/>
                <a:cs typeface="Times New Roman"/>
              </a:rPr>
              <a:t> </a:t>
            </a:r>
            <a:r>
              <a:rPr sz="1800" spc="-195" baseline="-23148" dirty="0">
                <a:latin typeface="Times New Roman"/>
                <a:cs typeface="Times New Roman"/>
              </a:rPr>
              <a:t> </a:t>
            </a:r>
            <a:r>
              <a:rPr sz="2050" spc="10" dirty="0">
                <a:latin typeface="Symbol"/>
                <a:cs typeface="Symbol"/>
              </a:rPr>
              <a:t></a:t>
            </a:r>
            <a:r>
              <a:rPr sz="2050" spc="-200" dirty="0">
                <a:latin typeface="Times New Roman"/>
                <a:cs typeface="Times New Roman"/>
              </a:rPr>
              <a:t> </a:t>
            </a:r>
            <a:r>
              <a:rPr sz="2050" i="1" spc="10" dirty="0">
                <a:latin typeface="Times New Roman"/>
                <a:cs typeface="Times New Roman"/>
              </a:rPr>
              <a:t>v</a:t>
            </a:r>
            <a:r>
              <a:rPr sz="1800" spc="7" baseline="-23148" dirty="0">
                <a:latin typeface="Times New Roman"/>
                <a:cs typeface="Times New Roman"/>
              </a:rPr>
              <a:t>2</a:t>
            </a:r>
            <a:endParaRPr sz="1800" baseline="-23148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883919" algn="l"/>
              </a:tabLst>
            </a:pPr>
            <a:r>
              <a:rPr sz="2050" spc="5" dirty="0">
                <a:latin typeface="Times New Roman"/>
                <a:cs typeface="Times New Roman"/>
              </a:rPr>
              <a:t>1</a:t>
            </a:r>
            <a:r>
              <a:rPr sz="2050" spc="25" dirty="0">
                <a:latin typeface="Times New Roman"/>
                <a:cs typeface="Times New Roman"/>
              </a:rPr>
              <a:t>2</a:t>
            </a:r>
            <a:r>
              <a:rPr sz="2050" i="1" spc="5" dirty="0">
                <a:latin typeface="Times New Roman"/>
                <a:cs typeface="Times New Roman"/>
              </a:rPr>
              <a:t>k</a:t>
            </a:r>
            <a:r>
              <a:rPr sz="2050" i="1" dirty="0">
                <a:latin typeface="Times New Roman"/>
                <a:cs typeface="Times New Roman"/>
              </a:rPr>
              <a:t>	</a:t>
            </a:r>
            <a:r>
              <a:rPr sz="2050" spc="25" dirty="0">
                <a:latin typeface="Times New Roman"/>
                <a:cs typeface="Times New Roman"/>
              </a:rPr>
              <a:t>6</a:t>
            </a:r>
            <a:r>
              <a:rPr sz="2050" i="1" spc="5" dirty="0">
                <a:latin typeface="Times New Roman"/>
                <a:cs typeface="Times New Roman"/>
              </a:rPr>
              <a:t>k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54751" y="5298998"/>
            <a:ext cx="837565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125" dirty="0">
                <a:latin typeface="Symbol"/>
                <a:cs typeface="Symbol"/>
              </a:rPr>
              <a:t></a:t>
            </a:r>
            <a:r>
              <a:rPr sz="2050" spc="-125" dirty="0">
                <a:latin typeface="Times New Roman"/>
                <a:cs typeface="Times New Roman"/>
              </a:rPr>
              <a:t>1</a:t>
            </a:r>
            <a:r>
              <a:rPr sz="2050" i="1" spc="10" dirty="0">
                <a:latin typeface="Times New Roman"/>
                <a:cs typeface="Times New Roman"/>
              </a:rPr>
              <a:t>mA</a:t>
            </a:r>
            <a:r>
              <a:rPr sz="2050" i="1" spc="-245" dirty="0">
                <a:latin typeface="Times New Roman"/>
                <a:cs typeface="Times New Roman"/>
              </a:rPr>
              <a:t> </a:t>
            </a:r>
            <a:r>
              <a:rPr sz="2050" spc="10" dirty="0">
                <a:latin typeface="Symbol"/>
                <a:cs typeface="Symbol"/>
              </a:rPr>
              <a:t>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16402" y="6001511"/>
            <a:ext cx="2625851" cy="684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5576" y="191109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6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5052" y="191109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6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4840" y="1911095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211" y="0"/>
                </a:lnTo>
              </a:path>
            </a:pathLst>
          </a:custGeom>
          <a:ln w="6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73900" y="1719523"/>
            <a:ext cx="1840864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7995" algn="l"/>
              </a:tabLst>
            </a:pPr>
            <a:r>
              <a:rPr sz="1800" i="1" baseline="4629" dirty="0">
                <a:latin typeface="Times New Roman"/>
                <a:cs typeface="Times New Roman"/>
              </a:rPr>
              <a:t>v</a:t>
            </a:r>
            <a:r>
              <a:rPr sz="1800" i="1" spc="60" baseline="46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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800" baseline="4629" dirty="0">
                <a:latin typeface="Symbol"/>
                <a:cs typeface="Symbol"/>
              </a:rPr>
              <a:t>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15" baseline="4629" dirty="0">
                <a:latin typeface="Times New Roman"/>
                <a:cs typeface="Times New Roman"/>
              </a:rPr>
              <a:t> </a:t>
            </a:r>
            <a:r>
              <a:rPr sz="1800" baseline="39351" dirty="0">
                <a:latin typeface="Times New Roman"/>
                <a:cs typeface="Times New Roman"/>
              </a:rPr>
              <a:t>1 </a:t>
            </a:r>
            <a:r>
              <a:rPr sz="1800" spc="-97" baseline="393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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</a:t>
            </a:r>
            <a:r>
              <a:rPr sz="1800" spc="-165" baseline="4629" dirty="0">
                <a:latin typeface="Times New Roman"/>
                <a:cs typeface="Times New Roman"/>
              </a:rPr>
              <a:t> </a:t>
            </a:r>
            <a:r>
              <a:rPr sz="1800" i="1" baseline="4629" dirty="0">
                <a:latin typeface="Times New Roman"/>
                <a:cs typeface="Times New Roman"/>
              </a:rPr>
              <a:t>v </a:t>
            </a:r>
            <a:r>
              <a:rPr sz="1800" i="1" spc="-195" baseline="46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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800" baseline="39351" dirty="0">
                <a:latin typeface="Times New Roman"/>
                <a:cs typeface="Times New Roman"/>
              </a:rPr>
              <a:t>1 </a:t>
            </a:r>
            <a:r>
              <a:rPr sz="1800" spc="-112" baseline="393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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</a:t>
            </a:r>
            <a:r>
              <a:rPr sz="1800" spc="-240" baseline="4629" dirty="0">
                <a:latin typeface="Times New Roman"/>
                <a:cs typeface="Times New Roman"/>
              </a:rPr>
              <a:t> </a:t>
            </a:r>
            <a:r>
              <a:rPr sz="1800" spc="-112" baseline="4629" dirty="0">
                <a:latin typeface="Times New Roman"/>
                <a:cs typeface="Times New Roman"/>
              </a:rPr>
              <a:t>1</a:t>
            </a:r>
            <a:r>
              <a:rPr sz="1800" i="1" spc="-7" baseline="4629" dirty="0">
                <a:latin typeface="Times New Roman"/>
                <a:cs typeface="Times New Roman"/>
              </a:rPr>
              <a:t>m</a:t>
            </a:r>
            <a:r>
              <a:rPr sz="1800" i="1" baseline="4629" dirty="0">
                <a:latin typeface="Times New Roman"/>
                <a:cs typeface="Times New Roman"/>
              </a:rPr>
              <a:t>A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31808" y="1903147"/>
            <a:ext cx="13766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5"/>
              </a:lnSpc>
              <a:tabLst>
                <a:tab pos="975360" algn="l"/>
              </a:tabLst>
            </a:pPr>
            <a:r>
              <a:rPr sz="700" dirty="0">
                <a:latin typeface="Times New Roman"/>
                <a:cs typeface="Times New Roman"/>
              </a:rPr>
              <a:t>1	2</a:t>
            </a:r>
            <a:endParaRPr sz="700">
              <a:latin typeface="Times New Roman"/>
              <a:cs typeface="Times New Roman"/>
            </a:endParaRPr>
          </a:p>
          <a:p>
            <a:pPr marL="66040">
              <a:lnSpc>
                <a:spcPts val="1095"/>
              </a:lnSpc>
              <a:tabLst>
                <a:tab pos="532130" algn="l"/>
                <a:tab pos="1035050" algn="l"/>
              </a:tabLst>
            </a:pPr>
            <a:r>
              <a:rPr sz="1800" spc="150" baseline="-6944" dirty="0">
                <a:latin typeface="Symbol"/>
                <a:cs typeface="Symbol"/>
              </a:rPr>
              <a:t></a:t>
            </a:r>
            <a:r>
              <a:rPr sz="1200" spc="-5" dirty="0">
                <a:latin typeface="Times New Roman"/>
                <a:cs typeface="Times New Roman"/>
              </a:rPr>
              <a:t>1</a:t>
            </a:r>
            <a:r>
              <a:rPr sz="1200" spc="20" dirty="0">
                <a:latin typeface="Times New Roman"/>
                <a:cs typeface="Times New Roman"/>
              </a:rPr>
              <a:t>2</a:t>
            </a:r>
            <a:r>
              <a:rPr sz="1200" i="1" dirty="0">
                <a:latin typeface="Times New Roman"/>
                <a:cs typeface="Times New Roman"/>
              </a:rPr>
              <a:t>k	</a:t>
            </a:r>
            <a:r>
              <a:rPr sz="1200" spc="10" dirty="0">
                <a:latin typeface="Times New Roman"/>
                <a:cs typeface="Times New Roman"/>
              </a:rPr>
              <a:t>6</a:t>
            </a:r>
            <a:r>
              <a:rPr sz="1200" i="1" dirty="0">
                <a:latin typeface="Times New Roman"/>
                <a:cs typeface="Times New Roman"/>
              </a:rPr>
              <a:t>k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800" baseline="-6944" dirty="0">
                <a:latin typeface="Symbol"/>
                <a:cs typeface="Symbol"/>
              </a:rPr>
              <a:t></a:t>
            </a:r>
            <a:r>
              <a:rPr sz="1800" baseline="-6944" dirty="0">
                <a:latin typeface="Times New Roman"/>
                <a:cs typeface="Times New Roman"/>
              </a:rPr>
              <a:t>	</a:t>
            </a:r>
            <a:r>
              <a:rPr sz="1800" baseline="-6944" dirty="0">
                <a:latin typeface="Symbol"/>
                <a:cs typeface="Symbol"/>
              </a:rPr>
              <a:t></a:t>
            </a:r>
            <a:r>
              <a:rPr sz="1800" spc="-135" baseline="-6944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6</a:t>
            </a:r>
            <a:r>
              <a:rPr sz="1200" i="1" dirty="0">
                <a:latin typeface="Times New Roman"/>
                <a:cs typeface="Times New Roman"/>
              </a:rPr>
              <a:t>k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800" baseline="-6944" dirty="0">
                <a:latin typeface="Symbol"/>
                <a:cs typeface="Symbol"/>
              </a:rPr>
              <a:t></a:t>
            </a:r>
            <a:endParaRPr sz="1800" baseline="-6944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85151" y="1719523"/>
            <a:ext cx="259079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Symbol"/>
                <a:cs typeface="Symbol"/>
              </a:rPr>
              <a:t></a:t>
            </a:r>
            <a:r>
              <a:rPr sz="1200" dirty="0">
                <a:latin typeface="Times New Roman"/>
                <a:cs typeface="Times New Roman"/>
              </a:rPr>
              <a:t>  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1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35897" y="1727760"/>
            <a:ext cx="6724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0835" algn="l"/>
                <a:tab pos="600710" algn="l"/>
              </a:tabLst>
            </a:pPr>
            <a:r>
              <a:rPr sz="1200" dirty="0">
                <a:latin typeface="Symbol"/>
                <a:cs typeface="Symbol"/>
              </a:rPr>
              <a:t>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Symbol"/>
                <a:cs typeface="Symbol"/>
              </a:rPr>
              <a:t>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Symbol"/>
                <a:cs typeface="Symbol"/>
              </a:rPr>
              <a:t>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01483" y="2464307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6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92795" y="2464307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6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11311" y="2464307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6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991605" y="2272734"/>
            <a:ext cx="2002789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baseline="4629" dirty="0">
                <a:latin typeface="Times New Roman"/>
                <a:cs typeface="Times New Roman"/>
              </a:rPr>
              <a:t>v</a:t>
            </a:r>
            <a:r>
              <a:rPr sz="1800" i="1" spc="44" baseline="4629" dirty="0">
                <a:latin typeface="Times New Roman"/>
                <a:cs typeface="Times New Roman"/>
              </a:rPr>
              <a:t> </a:t>
            </a:r>
            <a:r>
              <a:rPr sz="1200" spc="135" dirty="0">
                <a:latin typeface="Symbol"/>
                <a:cs typeface="Symbol"/>
              </a:rPr>
              <a:t></a:t>
            </a:r>
            <a:r>
              <a:rPr sz="1800" baseline="4629" dirty="0">
                <a:latin typeface="Symbol"/>
                <a:cs typeface="Symbol"/>
              </a:rPr>
              <a:t>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15" baseline="4629" dirty="0">
                <a:latin typeface="Times New Roman"/>
                <a:cs typeface="Times New Roman"/>
              </a:rPr>
              <a:t> </a:t>
            </a:r>
            <a:r>
              <a:rPr sz="1800" baseline="39351" dirty="0">
                <a:latin typeface="Times New Roman"/>
                <a:cs typeface="Times New Roman"/>
              </a:rPr>
              <a:t>1 </a:t>
            </a:r>
            <a:r>
              <a:rPr sz="1800" spc="-112" baseline="393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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</a:t>
            </a:r>
            <a:r>
              <a:rPr sz="1800" spc="-150" baseline="4629" dirty="0">
                <a:latin typeface="Times New Roman"/>
                <a:cs typeface="Times New Roman"/>
              </a:rPr>
              <a:t> </a:t>
            </a:r>
            <a:r>
              <a:rPr sz="1800" i="1" baseline="4629" dirty="0">
                <a:latin typeface="Times New Roman"/>
                <a:cs typeface="Times New Roman"/>
              </a:rPr>
              <a:t>v </a:t>
            </a:r>
            <a:r>
              <a:rPr sz="1800" i="1" spc="-209" baseline="46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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800" baseline="39351" dirty="0">
                <a:latin typeface="Times New Roman"/>
                <a:cs typeface="Times New Roman"/>
              </a:rPr>
              <a:t>1 </a:t>
            </a:r>
            <a:r>
              <a:rPr sz="1800" spc="30" baseline="39351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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30" baseline="4629" dirty="0">
                <a:latin typeface="Times New Roman"/>
                <a:cs typeface="Times New Roman"/>
              </a:rPr>
              <a:t> </a:t>
            </a:r>
            <a:r>
              <a:rPr sz="1800" baseline="39351" dirty="0">
                <a:latin typeface="Times New Roman"/>
                <a:cs typeface="Times New Roman"/>
              </a:rPr>
              <a:t>1 </a:t>
            </a:r>
            <a:r>
              <a:rPr sz="1800" spc="-112" baseline="393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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</a:t>
            </a:r>
            <a:r>
              <a:rPr sz="1800" spc="-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</a:t>
            </a:r>
            <a:r>
              <a:rPr sz="1800" spc="15" baseline="4629" dirty="0">
                <a:latin typeface="Times New Roman"/>
                <a:cs typeface="Times New Roman"/>
              </a:rPr>
              <a:t>4</a:t>
            </a:r>
            <a:r>
              <a:rPr sz="1800" i="1" spc="-7" baseline="4629" dirty="0">
                <a:latin typeface="Times New Roman"/>
                <a:cs typeface="Times New Roman"/>
              </a:rPr>
              <a:t>m</a:t>
            </a:r>
            <a:r>
              <a:rPr sz="1800" i="1" baseline="4629" dirty="0">
                <a:latin typeface="Times New Roman"/>
                <a:cs typeface="Times New Roman"/>
              </a:rPr>
              <a:t>A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97929" y="2456358"/>
            <a:ext cx="11785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9105" algn="l"/>
                <a:tab pos="922019" algn="l"/>
              </a:tabLst>
            </a:pPr>
            <a:r>
              <a:rPr sz="1200" spc="20" dirty="0">
                <a:latin typeface="Times New Roman"/>
                <a:cs typeface="Times New Roman"/>
              </a:rPr>
              <a:t>6</a:t>
            </a:r>
            <a:r>
              <a:rPr sz="1200" i="1" dirty="0">
                <a:latin typeface="Times New Roman"/>
                <a:cs typeface="Times New Roman"/>
              </a:rPr>
              <a:t>k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800" baseline="-6944" dirty="0">
                <a:latin typeface="Symbol"/>
                <a:cs typeface="Symbol"/>
              </a:rPr>
              <a:t></a:t>
            </a:r>
            <a:r>
              <a:rPr sz="1800" baseline="-6944" dirty="0">
                <a:latin typeface="Times New Roman"/>
                <a:cs typeface="Times New Roman"/>
              </a:rPr>
              <a:t>	</a:t>
            </a:r>
            <a:r>
              <a:rPr sz="1050" baseline="51587" dirty="0">
                <a:latin typeface="Times New Roman"/>
                <a:cs typeface="Times New Roman"/>
              </a:rPr>
              <a:t>2</a:t>
            </a:r>
            <a:r>
              <a:rPr sz="1050" spc="-104" baseline="51587" dirty="0">
                <a:latin typeface="Times New Roman"/>
                <a:cs typeface="Times New Roman"/>
              </a:rPr>
              <a:t> </a:t>
            </a:r>
            <a:r>
              <a:rPr sz="1800" baseline="-6944" dirty="0">
                <a:latin typeface="Symbol"/>
                <a:cs typeface="Symbol"/>
              </a:rPr>
              <a:t></a:t>
            </a:r>
            <a:r>
              <a:rPr sz="1800" spc="-120" baseline="-6944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6</a:t>
            </a:r>
            <a:r>
              <a:rPr sz="1200" i="1" dirty="0">
                <a:latin typeface="Times New Roman"/>
                <a:cs typeface="Times New Roman"/>
              </a:rPr>
              <a:t>k	</a:t>
            </a:r>
            <a:r>
              <a:rPr sz="1200" spc="20" dirty="0">
                <a:latin typeface="Times New Roman"/>
                <a:cs typeface="Times New Roman"/>
              </a:rPr>
              <a:t>6</a:t>
            </a:r>
            <a:r>
              <a:rPr sz="1200" i="1" dirty="0">
                <a:latin typeface="Times New Roman"/>
                <a:cs typeface="Times New Roman"/>
              </a:rPr>
              <a:t>k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800" baseline="-6944" dirty="0">
                <a:latin typeface="Symbol"/>
                <a:cs typeface="Symbol"/>
              </a:rPr>
              <a:t></a:t>
            </a:r>
            <a:endParaRPr sz="1800" baseline="-6944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49512" y="2456358"/>
            <a:ext cx="1358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65"/>
              </a:lnSpc>
            </a:pPr>
            <a:r>
              <a:rPr sz="70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  <a:p>
            <a:pPr marL="64135">
              <a:lnSpc>
                <a:spcPts val="1165"/>
              </a:lnSpc>
            </a:pPr>
            <a:r>
              <a:rPr sz="1200" dirty="0">
                <a:latin typeface="Symbol"/>
                <a:cs typeface="Symbol"/>
              </a:rPr>
              <a:t>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92156" y="2280971"/>
            <a:ext cx="844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Symbol"/>
                <a:cs typeface="Symbol"/>
              </a:rPr>
              <a:t>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82330" y="2280971"/>
            <a:ext cx="4044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2105" algn="l"/>
              </a:tabLst>
            </a:pPr>
            <a:r>
              <a:rPr sz="1200" dirty="0">
                <a:latin typeface="Symbol"/>
                <a:cs typeface="Symbol"/>
              </a:rPr>
              <a:t>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Symbol"/>
                <a:cs typeface="Symbol"/>
              </a:rPr>
              <a:t>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01332" y="2280971"/>
            <a:ext cx="844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Symbol"/>
                <a:cs typeface="Symbol"/>
              </a:rPr>
              <a:t>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93350" y="3472295"/>
            <a:ext cx="1057910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40" dirty="0">
                <a:latin typeface="Times New Roman"/>
                <a:cs typeface="Times New Roman"/>
              </a:rPr>
              <a:t>3</a:t>
            </a:r>
            <a:r>
              <a:rPr sz="1200" i="1" spc="-80" dirty="0">
                <a:latin typeface="Times New Roman"/>
                <a:cs typeface="Times New Roman"/>
              </a:rPr>
              <a:t>v</a:t>
            </a:r>
            <a:r>
              <a:rPr sz="1050" baseline="-23809" dirty="0">
                <a:latin typeface="Times New Roman"/>
                <a:cs typeface="Times New Roman"/>
              </a:rPr>
              <a:t>1 </a:t>
            </a:r>
            <a:r>
              <a:rPr sz="1050" spc="-120" baseline="-238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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</a:t>
            </a:r>
            <a:r>
              <a:rPr sz="1200" i="1" spc="5" dirty="0">
                <a:latin typeface="Times New Roman"/>
                <a:cs typeface="Times New Roman"/>
              </a:rPr>
              <a:t>v</a:t>
            </a:r>
            <a:r>
              <a:rPr sz="1050" baseline="-23809" dirty="0">
                <a:latin typeface="Times New Roman"/>
                <a:cs typeface="Times New Roman"/>
              </a:rPr>
              <a:t>2 </a:t>
            </a:r>
            <a:r>
              <a:rPr sz="1050" spc="60" baseline="-238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</a:t>
            </a:r>
            <a:r>
              <a:rPr sz="1200" spc="-100" dirty="0">
                <a:latin typeface="Times New Roman"/>
                <a:cs typeface="Times New Roman"/>
              </a:rPr>
              <a:t>2</a:t>
            </a:r>
            <a:r>
              <a:rPr sz="1200" i="1" dirty="0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dirty="0">
                <a:latin typeface="Symbol"/>
                <a:cs typeface="Symbol"/>
              </a:rPr>
              <a:t>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i="1" spc="-70" dirty="0">
                <a:latin typeface="Times New Roman"/>
                <a:cs typeface="Times New Roman"/>
              </a:rPr>
              <a:t>v</a:t>
            </a:r>
            <a:r>
              <a:rPr sz="1050" baseline="-23809" dirty="0">
                <a:latin typeface="Times New Roman"/>
                <a:cs typeface="Times New Roman"/>
              </a:rPr>
              <a:t>1 </a:t>
            </a:r>
            <a:r>
              <a:rPr sz="1050" spc="-120" baseline="-238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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</a:t>
            </a:r>
            <a:r>
              <a:rPr sz="1200" i="1" spc="5" dirty="0">
                <a:latin typeface="Times New Roman"/>
                <a:cs typeface="Times New Roman"/>
              </a:rPr>
              <a:t>v</a:t>
            </a:r>
            <a:r>
              <a:rPr sz="1050" baseline="-23809" dirty="0">
                <a:latin typeface="Times New Roman"/>
                <a:cs typeface="Times New Roman"/>
              </a:rPr>
              <a:t>2 </a:t>
            </a:r>
            <a:r>
              <a:rPr sz="1050" spc="60" baseline="-238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Symbol"/>
                <a:cs typeface="Symbol"/>
              </a:rPr>
              <a:t></a:t>
            </a:r>
            <a:r>
              <a:rPr sz="1200" spc="-5" dirty="0">
                <a:latin typeface="Times New Roman"/>
                <a:cs typeface="Times New Roman"/>
              </a:rPr>
              <a:t>2</a:t>
            </a:r>
            <a:r>
              <a:rPr sz="1200" spc="-100" dirty="0">
                <a:latin typeface="Times New Roman"/>
                <a:cs typeface="Times New Roman"/>
              </a:rPr>
              <a:t>4</a:t>
            </a:r>
            <a:r>
              <a:rPr sz="1200" i="1" dirty="0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79435" y="2938272"/>
            <a:ext cx="312420" cy="338455"/>
          </a:xfrm>
          <a:custGeom>
            <a:avLst/>
            <a:gdLst/>
            <a:ahLst/>
            <a:cxnLst/>
            <a:rect l="l" t="t" r="r" b="b"/>
            <a:pathLst>
              <a:path w="312420" h="338454">
                <a:moveTo>
                  <a:pt x="312419" y="182879"/>
                </a:moveTo>
                <a:lnTo>
                  <a:pt x="234695" y="182879"/>
                </a:lnTo>
                <a:lnTo>
                  <a:pt x="234695" y="0"/>
                </a:lnTo>
                <a:lnTo>
                  <a:pt x="77723" y="0"/>
                </a:lnTo>
                <a:lnTo>
                  <a:pt x="77723" y="182879"/>
                </a:lnTo>
                <a:lnTo>
                  <a:pt x="0" y="182879"/>
                </a:lnTo>
                <a:lnTo>
                  <a:pt x="156971" y="338327"/>
                </a:lnTo>
                <a:lnTo>
                  <a:pt x="312419" y="18287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48955" y="2926079"/>
            <a:ext cx="373380" cy="368935"/>
          </a:xfrm>
          <a:custGeom>
            <a:avLst/>
            <a:gdLst/>
            <a:ahLst/>
            <a:cxnLst/>
            <a:rect l="l" t="t" r="r" b="b"/>
            <a:pathLst>
              <a:path w="373379" h="368935">
                <a:moveTo>
                  <a:pt x="108203" y="181355"/>
                </a:moveTo>
                <a:lnTo>
                  <a:pt x="0" y="181355"/>
                </a:lnTo>
                <a:lnTo>
                  <a:pt x="30479" y="211835"/>
                </a:lnTo>
                <a:lnTo>
                  <a:pt x="30479" y="207263"/>
                </a:lnTo>
                <a:lnTo>
                  <a:pt x="39623" y="185927"/>
                </a:lnTo>
                <a:lnTo>
                  <a:pt x="60959" y="207263"/>
                </a:lnTo>
                <a:lnTo>
                  <a:pt x="96011" y="207263"/>
                </a:lnTo>
                <a:lnTo>
                  <a:pt x="96011" y="195071"/>
                </a:lnTo>
                <a:lnTo>
                  <a:pt x="108203" y="181355"/>
                </a:lnTo>
                <a:close/>
              </a:path>
              <a:path w="373379" h="368935">
                <a:moveTo>
                  <a:pt x="60959" y="207263"/>
                </a:moveTo>
                <a:lnTo>
                  <a:pt x="39623" y="185927"/>
                </a:lnTo>
                <a:lnTo>
                  <a:pt x="30479" y="207263"/>
                </a:lnTo>
                <a:lnTo>
                  <a:pt x="60959" y="207263"/>
                </a:lnTo>
                <a:close/>
              </a:path>
              <a:path w="373379" h="368935">
                <a:moveTo>
                  <a:pt x="186689" y="332993"/>
                </a:moveTo>
                <a:lnTo>
                  <a:pt x="60959" y="207263"/>
                </a:lnTo>
                <a:lnTo>
                  <a:pt x="30479" y="207263"/>
                </a:lnTo>
                <a:lnTo>
                  <a:pt x="30479" y="211835"/>
                </a:lnTo>
                <a:lnTo>
                  <a:pt x="178307" y="359663"/>
                </a:lnTo>
                <a:lnTo>
                  <a:pt x="178307" y="341375"/>
                </a:lnTo>
                <a:lnTo>
                  <a:pt x="186689" y="332993"/>
                </a:lnTo>
                <a:close/>
              </a:path>
              <a:path w="373379" h="368935">
                <a:moveTo>
                  <a:pt x="277367" y="181355"/>
                </a:moveTo>
                <a:lnTo>
                  <a:pt x="277367" y="0"/>
                </a:lnTo>
                <a:lnTo>
                  <a:pt x="96011" y="0"/>
                </a:lnTo>
                <a:lnTo>
                  <a:pt x="96011" y="181355"/>
                </a:lnTo>
                <a:lnTo>
                  <a:pt x="108203" y="181355"/>
                </a:lnTo>
                <a:lnTo>
                  <a:pt x="108203" y="25907"/>
                </a:lnTo>
                <a:lnTo>
                  <a:pt x="121919" y="12191"/>
                </a:lnTo>
                <a:lnTo>
                  <a:pt x="121919" y="25907"/>
                </a:lnTo>
                <a:lnTo>
                  <a:pt x="252983" y="25907"/>
                </a:lnTo>
                <a:lnTo>
                  <a:pt x="252983" y="12191"/>
                </a:lnTo>
                <a:lnTo>
                  <a:pt x="265175" y="25907"/>
                </a:lnTo>
                <a:lnTo>
                  <a:pt x="265175" y="181355"/>
                </a:lnTo>
                <a:lnTo>
                  <a:pt x="277367" y="181355"/>
                </a:lnTo>
                <a:close/>
              </a:path>
              <a:path w="373379" h="368935">
                <a:moveTo>
                  <a:pt x="121919" y="207263"/>
                </a:moveTo>
                <a:lnTo>
                  <a:pt x="121919" y="25907"/>
                </a:lnTo>
                <a:lnTo>
                  <a:pt x="108203" y="25907"/>
                </a:lnTo>
                <a:lnTo>
                  <a:pt x="108203" y="181355"/>
                </a:lnTo>
                <a:lnTo>
                  <a:pt x="96011" y="195071"/>
                </a:lnTo>
                <a:lnTo>
                  <a:pt x="96011" y="207263"/>
                </a:lnTo>
                <a:lnTo>
                  <a:pt x="121919" y="207263"/>
                </a:lnTo>
                <a:close/>
              </a:path>
              <a:path w="373379" h="368935">
                <a:moveTo>
                  <a:pt x="121919" y="25907"/>
                </a:moveTo>
                <a:lnTo>
                  <a:pt x="121919" y="12191"/>
                </a:lnTo>
                <a:lnTo>
                  <a:pt x="108203" y="25907"/>
                </a:lnTo>
                <a:lnTo>
                  <a:pt x="121919" y="25907"/>
                </a:lnTo>
                <a:close/>
              </a:path>
              <a:path w="373379" h="368935">
                <a:moveTo>
                  <a:pt x="195071" y="341375"/>
                </a:moveTo>
                <a:lnTo>
                  <a:pt x="186689" y="332993"/>
                </a:lnTo>
                <a:lnTo>
                  <a:pt x="178307" y="341375"/>
                </a:lnTo>
                <a:lnTo>
                  <a:pt x="195071" y="341375"/>
                </a:lnTo>
                <a:close/>
              </a:path>
              <a:path w="373379" h="368935">
                <a:moveTo>
                  <a:pt x="195071" y="361125"/>
                </a:moveTo>
                <a:lnTo>
                  <a:pt x="195071" y="341375"/>
                </a:lnTo>
                <a:lnTo>
                  <a:pt x="178307" y="341375"/>
                </a:lnTo>
                <a:lnTo>
                  <a:pt x="178307" y="359663"/>
                </a:lnTo>
                <a:lnTo>
                  <a:pt x="187451" y="368807"/>
                </a:lnTo>
                <a:lnTo>
                  <a:pt x="195071" y="361125"/>
                </a:lnTo>
                <a:close/>
              </a:path>
              <a:path w="373379" h="368935">
                <a:moveTo>
                  <a:pt x="342899" y="212085"/>
                </a:moveTo>
                <a:lnTo>
                  <a:pt x="342899" y="207263"/>
                </a:lnTo>
                <a:lnTo>
                  <a:pt x="312419" y="207263"/>
                </a:lnTo>
                <a:lnTo>
                  <a:pt x="186689" y="332993"/>
                </a:lnTo>
                <a:lnTo>
                  <a:pt x="195071" y="341375"/>
                </a:lnTo>
                <a:lnTo>
                  <a:pt x="195071" y="361125"/>
                </a:lnTo>
                <a:lnTo>
                  <a:pt x="342899" y="212085"/>
                </a:lnTo>
                <a:close/>
              </a:path>
              <a:path w="373379" h="368935">
                <a:moveTo>
                  <a:pt x="265175" y="25907"/>
                </a:moveTo>
                <a:lnTo>
                  <a:pt x="252983" y="12191"/>
                </a:lnTo>
                <a:lnTo>
                  <a:pt x="252983" y="25907"/>
                </a:lnTo>
                <a:lnTo>
                  <a:pt x="265175" y="25907"/>
                </a:lnTo>
                <a:close/>
              </a:path>
              <a:path w="373379" h="368935">
                <a:moveTo>
                  <a:pt x="277367" y="207263"/>
                </a:moveTo>
                <a:lnTo>
                  <a:pt x="277367" y="195071"/>
                </a:lnTo>
                <a:lnTo>
                  <a:pt x="265175" y="181355"/>
                </a:lnTo>
                <a:lnTo>
                  <a:pt x="265175" y="25907"/>
                </a:lnTo>
                <a:lnTo>
                  <a:pt x="252983" y="25907"/>
                </a:lnTo>
                <a:lnTo>
                  <a:pt x="252983" y="207263"/>
                </a:lnTo>
                <a:lnTo>
                  <a:pt x="277367" y="207263"/>
                </a:lnTo>
                <a:close/>
              </a:path>
              <a:path w="373379" h="368935">
                <a:moveTo>
                  <a:pt x="373379" y="181355"/>
                </a:moveTo>
                <a:lnTo>
                  <a:pt x="265175" y="181355"/>
                </a:lnTo>
                <a:lnTo>
                  <a:pt x="277367" y="195071"/>
                </a:lnTo>
                <a:lnTo>
                  <a:pt x="277367" y="207263"/>
                </a:lnTo>
                <a:lnTo>
                  <a:pt x="312419" y="207263"/>
                </a:lnTo>
                <a:lnTo>
                  <a:pt x="333755" y="185927"/>
                </a:lnTo>
                <a:lnTo>
                  <a:pt x="342899" y="207263"/>
                </a:lnTo>
                <a:lnTo>
                  <a:pt x="342899" y="212085"/>
                </a:lnTo>
                <a:lnTo>
                  <a:pt x="373379" y="181355"/>
                </a:lnTo>
                <a:close/>
              </a:path>
              <a:path w="373379" h="368935">
                <a:moveTo>
                  <a:pt x="342899" y="207263"/>
                </a:moveTo>
                <a:lnTo>
                  <a:pt x="333755" y="185927"/>
                </a:lnTo>
                <a:lnTo>
                  <a:pt x="312419" y="207263"/>
                </a:lnTo>
                <a:lnTo>
                  <a:pt x="342899" y="207263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79435" y="4151376"/>
            <a:ext cx="312420" cy="338455"/>
          </a:xfrm>
          <a:custGeom>
            <a:avLst/>
            <a:gdLst/>
            <a:ahLst/>
            <a:cxnLst/>
            <a:rect l="l" t="t" r="r" b="b"/>
            <a:pathLst>
              <a:path w="312420" h="338454">
                <a:moveTo>
                  <a:pt x="312419" y="182879"/>
                </a:moveTo>
                <a:lnTo>
                  <a:pt x="234695" y="182879"/>
                </a:lnTo>
                <a:lnTo>
                  <a:pt x="234695" y="0"/>
                </a:lnTo>
                <a:lnTo>
                  <a:pt x="77723" y="0"/>
                </a:lnTo>
                <a:lnTo>
                  <a:pt x="77723" y="182879"/>
                </a:lnTo>
                <a:lnTo>
                  <a:pt x="0" y="182879"/>
                </a:lnTo>
                <a:lnTo>
                  <a:pt x="156971" y="338327"/>
                </a:lnTo>
                <a:lnTo>
                  <a:pt x="312419" y="18287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48955" y="4139183"/>
            <a:ext cx="373380" cy="368935"/>
          </a:xfrm>
          <a:custGeom>
            <a:avLst/>
            <a:gdLst/>
            <a:ahLst/>
            <a:cxnLst/>
            <a:rect l="l" t="t" r="r" b="b"/>
            <a:pathLst>
              <a:path w="373379" h="368935">
                <a:moveTo>
                  <a:pt x="108203" y="181355"/>
                </a:moveTo>
                <a:lnTo>
                  <a:pt x="0" y="181355"/>
                </a:lnTo>
                <a:lnTo>
                  <a:pt x="30479" y="211835"/>
                </a:lnTo>
                <a:lnTo>
                  <a:pt x="30479" y="207263"/>
                </a:lnTo>
                <a:lnTo>
                  <a:pt x="39623" y="185927"/>
                </a:lnTo>
                <a:lnTo>
                  <a:pt x="60959" y="207263"/>
                </a:lnTo>
                <a:lnTo>
                  <a:pt x="96011" y="207263"/>
                </a:lnTo>
                <a:lnTo>
                  <a:pt x="96011" y="195071"/>
                </a:lnTo>
                <a:lnTo>
                  <a:pt x="108203" y="181355"/>
                </a:lnTo>
                <a:close/>
              </a:path>
              <a:path w="373379" h="368935">
                <a:moveTo>
                  <a:pt x="60959" y="207263"/>
                </a:moveTo>
                <a:lnTo>
                  <a:pt x="39623" y="185927"/>
                </a:lnTo>
                <a:lnTo>
                  <a:pt x="30479" y="207263"/>
                </a:lnTo>
                <a:lnTo>
                  <a:pt x="60959" y="207263"/>
                </a:lnTo>
                <a:close/>
              </a:path>
              <a:path w="373379" h="368935">
                <a:moveTo>
                  <a:pt x="186689" y="332993"/>
                </a:moveTo>
                <a:lnTo>
                  <a:pt x="60959" y="207263"/>
                </a:lnTo>
                <a:lnTo>
                  <a:pt x="30479" y="207263"/>
                </a:lnTo>
                <a:lnTo>
                  <a:pt x="30479" y="211835"/>
                </a:lnTo>
                <a:lnTo>
                  <a:pt x="178307" y="359663"/>
                </a:lnTo>
                <a:lnTo>
                  <a:pt x="178307" y="341375"/>
                </a:lnTo>
                <a:lnTo>
                  <a:pt x="186689" y="332993"/>
                </a:lnTo>
                <a:close/>
              </a:path>
              <a:path w="373379" h="368935">
                <a:moveTo>
                  <a:pt x="277367" y="181355"/>
                </a:moveTo>
                <a:lnTo>
                  <a:pt x="277367" y="0"/>
                </a:lnTo>
                <a:lnTo>
                  <a:pt x="96011" y="0"/>
                </a:lnTo>
                <a:lnTo>
                  <a:pt x="96011" y="181355"/>
                </a:lnTo>
                <a:lnTo>
                  <a:pt x="108203" y="181355"/>
                </a:lnTo>
                <a:lnTo>
                  <a:pt x="108203" y="25907"/>
                </a:lnTo>
                <a:lnTo>
                  <a:pt x="121919" y="12191"/>
                </a:lnTo>
                <a:lnTo>
                  <a:pt x="121919" y="25907"/>
                </a:lnTo>
                <a:lnTo>
                  <a:pt x="252983" y="25907"/>
                </a:lnTo>
                <a:lnTo>
                  <a:pt x="252983" y="12191"/>
                </a:lnTo>
                <a:lnTo>
                  <a:pt x="265175" y="25907"/>
                </a:lnTo>
                <a:lnTo>
                  <a:pt x="265175" y="181355"/>
                </a:lnTo>
                <a:lnTo>
                  <a:pt x="277367" y="181355"/>
                </a:lnTo>
                <a:close/>
              </a:path>
              <a:path w="373379" h="368935">
                <a:moveTo>
                  <a:pt x="121919" y="207263"/>
                </a:moveTo>
                <a:lnTo>
                  <a:pt x="121919" y="25907"/>
                </a:lnTo>
                <a:lnTo>
                  <a:pt x="108203" y="25907"/>
                </a:lnTo>
                <a:lnTo>
                  <a:pt x="108203" y="181355"/>
                </a:lnTo>
                <a:lnTo>
                  <a:pt x="96011" y="195071"/>
                </a:lnTo>
                <a:lnTo>
                  <a:pt x="96011" y="207263"/>
                </a:lnTo>
                <a:lnTo>
                  <a:pt x="121919" y="207263"/>
                </a:lnTo>
                <a:close/>
              </a:path>
              <a:path w="373379" h="368935">
                <a:moveTo>
                  <a:pt x="121919" y="25907"/>
                </a:moveTo>
                <a:lnTo>
                  <a:pt x="121919" y="12191"/>
                </a:lnTo>
                <a:lnTo>
                  <a:pt x="108203" y="25907"/>
                </a:lnTo>
                <a:lnTo>
                  <a:pt x="121919" y="25907"/>
                </a:lnTo>
                <a:close/>
              </a:path>
              <a:path w="373379" h="368935">
                <a:moveTo>
                  <a:pt x="195071" y="341375"/>
                </a:moveTo>
                <a:lnTo>
                  <a:pt x="186689" y="332993"/>
                </a:lnTo>
                <a:lnTo>
                  <a:pt x="178307" y="341375"/>
                </a:lnTo>
                <a:lnTo>
                  <a:pt x="195071" y="341375"/>
                </a:lnTo>
                <a:close/>
              </a:path>
              <a:path w="373379" h="368935">
                <a:moveTo>
                  <a:pt x="195071" y="361125"/>
                </a:moveTo>
                <a:lnTo>
                  <a:pt x="195071" y="341375"/>
                </a:lnTo>
                <a:lnTo>
                  <a:pt x="178307" y="341375"/>
                </a:lnTo>
                <a:lnTo>
                  <a:pt x="178307" y="359663"/>
                </a:lnTo>
                <a:lnTo>
                  <a:pt x="187451" y="368807"/>
                </a:lnTo>
                <a:lnTo>
                  <a:pt x="195071" y="361125"/>
                </a:lnTo>
                <a:close/>
              </a:path>
              <a:path w="373379" h="368935">
                <a:moveTo>
                  <a:pt x="342899" y="212085"/>
                </a:moveTo>
                <a:lnTo>
                  <a:pt x="342899" y="207263"/>
                </a:lnTo>
                <a:lnTo>
                  <a:pt x="312419" y="207263"/>
                </a:lnTo>
                <a:lnTo>
                  <a:pt x="186689" y="332993"/>
                </a:lnTo>
                <a:lnTo>
                  <a:pt x="195071" y="341375"/>
                </a:lnTo>
                <a:lnTo>
                  <a:pt x="195071" y="361125"/>
                </a:lnTo>
                <a:lnTo>
                  <a:pt x="342899" y="212085"/>
                </a:lnTo>
                <a:close/>
              </a:path>
              <a:path w="373379" h="368935">
                <a:moveTo>
                  <a:pt x="265175" y="25907"/>
                </a:moveTo>
                <a:lnTo>
                  <a:pt x="252983" y="12191"/>
                </a:lnTo>
                <a:lnTo>
                  <a:pt x="252983" y="25907"/>
                </a:lnTo>
                <a:lnTo>
                  <a:pt x="265175" y="25907"/>
                </a:lnTo>
                <a:close/>
              </a:path>
              <a:path w="373379" h="368935">
                <a:moveTo>
                  <a:pt x="277367" y="207263"/>
                </a:moveTo>
                <a:lnTo>
                  <a:pt x="277367" y="195071"/>
                </a:lnTo>
                <a:lnTo>
                  <a:pt x="265175" y="181355"/>
                </a:lnTo>
                <a:lnTo>
                  <a:pt x="265175" y="25907"/>
                </a:lnTo>
                <a:lnTo>
                  <a:pt x="252983" y="25907"/>
                </a:lnTo>
                <a:lnTo>
                  <a:pt x="252983" y="207263"/>
                </a:lnTo>
                <a:lnTo>
                  <a:pt x="277367" y="207263"/>
                </a:lnTo>
                <a:close/>
              </a:path>
              <a:path w="373379" h="368935">
                <a:moveTo>
                  <a:pt x="373379" y="181355"/>
                </a:moveTo>
                <a:lnTo>
                  <a:pt x="265175" y="181355"/>
                </a:lnTo>
                <a:lnTo>
                  <a:pt x="277367" y="195071"/>
                </a:lnTo>
                <a:lnTo>
                  <a:pt x="277367" y="207263"/>
                </a:lnTo>
                <a:lnTo>
                  <a:pt x="312419" y="207263"/>
                </a:lnTo>
                <a:lnTo>
                  <a:pt x="333755" y="185927"/>
                </a:lnTo>
                <a:lnTo>
                  <a:pt x="342899" y="207263"/>
                </a:lnTo>
                <a:lnTo>
                  <a:pt x="342899" y="212085"/>
                </a:lnTo>
                <a:lnTo>
                  <a:pt x="373379" y="181355"/>
                </a:lnTo>
                <a:close/>
              </a:path>
              <a:path w="373379" h="368935">
                <a:moveTo>
                  <a:pt x="342899" y="207263"/>
                </a:moveTo>
                <a:lnTo>
                  <a:pt x="333755" y="185927"/>
                </a:lnTo>
                <a:lnTo>
                  <a:pt x="312419" y="207263"/>
                </a:lnTo>
                <a:lnTo>
                  <a:pt x="342899" y="207263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124182" y="4549762"/>
            <a:ext cx="139192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0040">
              <a:lnSpc>
                <a:spcPct val="135700"/>
              </a:lnSpc>
            </a:pPr>
            <a:r>
              <a:rPr sz="1200" i="1" spc="-80" dirty="0">
                <a:latin typeface="Times New Roman"/>
                <a:cs typeface="Times New Roman"/>
              </a:rPr>
              <a:t>v</a:t>
            </a:r>
            <a:r>
              <a:rPr sz="1050" baseline="-23809" dirty="0">
                <a:latin typeface="Times New Roman"/>
                <a:cs typeface="Times New Roman"/>
              </a:rPr>
              <a:t>1 </a:t>
            </a:r>
            <a:r>
              <a:rPr sz="1050" spc="-15" baseline="-238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</a:t>
            </a:r>
            <a:r>
              <a:rPr sz="1200" i="1" spc="5" dirty="0">
                <a:latin typeface="Times New Roman"/>
                <a:cs typeface="Times New Roman"/>
              </a:rPr>
              <a:t>v</a:t>
            </a:r>
            <a:r>
              <a:rPr sz="1050" baseline="-23809" dirty="0">
                <a:latin typeface="Times New Roman"/>
                <a:cs typeface="Times New Roman"/>
              </a:rPr>
              <a:t>2 </a:t>
            </a:r>
            <a:r>
              <a:rPr sz="1050" spc="-44" baseline="-238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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4 </a:t>
            </a:r>
            <a:r>
              <a:rPr sz="1200" spc="-40" dirty="0">
                <a:latin typeface="Times New Roman"/>
                <a:cs typeface="Times New Roman"/>
              </a:rPr>
              <a:t>3</a:t>
            </a:r>
            <a:r>
              <a:rPr sz="1550" spc="-150" dirty="0">
                <a:latin typeface="Symbol"/>
                <a:cs typeface="Symbol"/>
              </a:rPr>
              <a:t></a:t>
            </a:r>
            <a:r>
              <a:rPr sz="1200" spc="-5" dirty="0">
                <a:latin typeface="Times New Roman"/>
                <a:cs typeface="Times New Roman"/>
              </a:rPr>
              <a:t>2</a:t>
            </a:r>
            <a:r>
              <a:rPr sz="1200" i="1" spc="5" dirty="0">
                <a:latin typeface="Times New Roman"/>
                <a:cs typeface="Times New Roman"/>
              </a:rPr>
              <a:t>v</a:t>
            </a:r>
            <a:r>
              <a:rPr sz="1050" baseline="-23809" dirty="0">
                <a:latin typeface="Times New Roman"/>
                <a:cs typeface="Times New Roman"/>
              </a:rPr>
              <a:t>2 </a:t>
            </a:r>
            <a:r>
              <a:rPr sz="1050" spc="-44" baseline="-238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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4</a:t>
            </a:r>
            <a:r>
              <a:rPr sz="1550" spc="-15" dirty="0">
                <a:latin typeface="Symbol"/>
                <a:cs typeface="Symbol"/>
              </a:rPr>
              <a:t></a:t>
            </a:r>
            <a:r>
              <a:rPr sz="1200" dirty="0">
                <a:latin typeface="Symbol"/>
                <a:cs typeface="Symbol"/>
              </a:rPr>
              <a:t>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</a:t>
            </a:r>
            <a:r>
              <a:rPr sz="1200" i="1" spc="5" dirty="0">
                <a:latin typeface="Times New Roman"/>
                <a:cs typeface="Times New Roman"/>
              </a:rPr>
              <a:t>v</a:t>
            </a:r>
            <a:r>
              <a:rPr sz="1050" baseline="-23809" dirty="0">
                <a:latin typeface="Times New Roman"/>
                <a:cs typeface="Times New Roman"/>
              </a:rPr>
              <a:t>2 </a:t>
            </a:r>
            <a:r>
              <a:rPr sz="1050" spc="60" baseline="-238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</a:t>
            </a:r>
            <a:r>
              <a:rPr sz="1200" spc="-100" dirty="0">
                <a:latin typeface="Times New Roman"/>
                <a:cs typeface="Times New Roman"/>
              </a:rPr>
              <a:t>2</a:t>
            </a:r>
            <a:r>
              <a:rPr sz="1200" i="1" dirty="0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79435" y="5114544"/>
            <a:ext cx="312420" cy="338455"/>
          </a:xfrm>
          <a:custGeom>
            <a:avLst/>
            <a:gdLst/>
            <a:ahLst/>
            <a:cxnLst/>
            <a:rect l="l" t="t" r="r" b="b"/>
            <a:pathLst>
              <a:path w="312420" h="338454">
                <a:moveTo>
                  <a:pt x="312419" y="181355"/>
                </a:moveTo>
                <a:lnTo>
                  <a:pt x="234695" y="181355"/>
                </a:lnTo>
                <a:lnTo>
                  <a:pt x="234695" y="0"/>
                </a:lnTo>
                <a:lnTo>
                  <a:pt x="77723" y="0"/>
                </a:lnTo>
                <a:lnTo>
                  <a:pt x="77723" y="181355"/>
                </a:lnTo>
                <a:lnTo>
                  <a:pt x="0" y="181355"/>
                </a:lnTo>
                <a:lnTo>
                  <a:pt x="156971" y="338327"/>
                </a:lnTo>
                <a:lnTo>
                  <a:pt x="312419" y="1813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48955" y="5102351"/>
            <a:ext cx="373380" cy="368935"/>
          </a:xfrm>
          <a:custGeom>
            <a:avLst/>
            <a:gdLst/>
            <a:ahLst/>
            <a:cxnLst/>
            <a:rect l="l" t="t" r="r" b="b"/>
            <a:pathLst>
              <a:path w="373379" h="368935">
                <a:moveTo>
                  <a:pt x="108203" y="181355"/>
                </a:moveTo>
                <a:lnTo>
                  <a:pt x="0" y="181355"/>
                </a:lnTo>
                <a:lnTo>
                  <a:pt x="30479" y="211835"/>
                </a:lnTo>
                <a:lnTo>
                  <a:pt x="30479" y="205739"/>
                </a:lnTo>
                <a:lnTo>
                  <a:pt x="39623" y="184403"/>
                </a:lnTo>
                <a:lnTo>
                  <a:pt x="60752" y="205739"/>
                </a:lnTo>
                <a:lnTo>
                  <a:pt x="96011" y="205739"/>
                </a:lnTo>
                <a:lnTo>
                  <a:pt x="96011" y="193547"/>
                </a:lnTo>
                <a:lnTo>
                  <a:pt x="108203" y="181355"/>
                </a:lnTo>
                <a:close/>
              </a:path>
              <a:path w="373379" h="368935">
                <a:moveTo>
                  <a:pt x="60752" y="205739"/>
                </a:moveTo>
                <a:lnTo>
                  <a:pt x="39623" y="184403"/>
                </a:lnTo>
                <a:lnTo>
                  <a:pt x="30479" y="205739"/>
                </a:lnTo>
                <a:lnTo>
                  <a:pt x="60752" y="205739"/>
                </a:lnTo>
                <a:close/>
              </a:path>
              <a:path w="373379" h="368935">
                <a:moveTo>
                  <a:pt x="186689" y="332911"/>
                </a:moveTo>
                <a:lnTo>
                  <a:pt x="60752" y="205739"/>
                </a:lnTo>
                <a:lnTo>
                  <a:pt x="30479" y="205739"/>
                </a:lnTo>
                <a:lnTo>
                  <a:pt x="30479" y="211835"/>
                </a:lnTo>
                <a:lnTo>
                  <a:pt x="178307" y="359663"/>
                </a:lnTo>
                <a:lnTo>
                  <a:pt x="178307" y="341375"/>
                </a:lnTo>
                <a:lnTo>
                  <a:pt x="186689" y="332911"/>
                </a:lnTo>
                <a:close/>
              </a:path>
              <a:path w="373379" h="368935">
                <a:moveTo>
                  <a:pt x="277367" y="181355"/>
                </a:moveTo>
                <a:lnTo>
                  <a:pt x="277367" y="0"/>
                </a:lnTo>
                <a:lnTo>
                  <a:pt x="96011" y="0"/>
                </a:lnTo>
                <a:lnTo>
                  <a:pt x="96011" y="181355"/>
                </a:lnTo>
                <a:lnTo>
                  <a:pt x="108203" y="181355"/>
                </a:lnTo>
                <a:lnTo>
                  <a:pt x="108203" y="24383"/>
                </a:lnTo>
                <a:lnTo>
                  <a:pt x="121919" y="12191"/>
                </a:lnTo>
                <a:lnTo>
                  <a:pt x="121919" y="24383"/>
                </a:lnTo>
                <a:lnTo>
                  <a:pt x="252983" y="24383"/>
                </a:lnTo>
                <a:lnTo>
                  <a:pt x="252983" y="12191"/>
                </a:lnTo>
                <a:lnTo>
                  <a:pt x="265175" y="24383"/>
                </a:lnTo>
                <a:lnTo>
                  <a:pt x="265175" y="181355"/>
                </a:lnTo>
                <a:lnTo>
                  <a:pt x="277367" y="181355"/>
                </a:lnTo>
                <a:close/>
              </a:path>
              <a:path w="373379" h="368935">
                <a:moveTo>
                  <a:pt x="121919" y="205739"/>
                </a:moveTo>
                <a:lnTo>
                  <a:pt x="121919" y="24383"/>
                </a:lnTo>
                <a:lnTo>
                  <a:pt x="108203" y="24383"/>
                </a:lnTo>
                <a:lnTo>
                  <a:pt x="108203" y="181355"/>
                </a:lnTo>
                <a:lnTo>
                  <a:pt x="96011" y="193547"/>
                </a:lnTo>
                <a:lnTo>
                  <a:pt x="96011" y="205739"/>
                </a:lnTo>
                <a:lnTo>
                  <a:pt x="121919" y="205739"/>
                </a:lnTo>
                <a:close/>
              </a:path>
              <a:path w="373379" h="368935">
                <a:moveTo>
                  <a:pt x="121919" y="24383"/>
                </a:moveTo>
                <a:lnTo>
                  <a:pt x="121919" y="12191"/>
                </a:lnTo>
                <a:lnTo>
                  <a:pt x="108203" y="24383"/>
                </a:lnTo>
                <a:lnTo>
                  <a:pt x="121919" y="24383"/>
                </a:lnTo>
                <a:close/>
              </a:path>
              <a:path w="373379" h="368935">
                <a:moveTo>
                  <a:pt x="195071" y="341375"/>
                </a:moveTo>
                <a:lnTo>
                  <a:pt x="186689" y="332911"/>
                </a:lnTo>
                <a:lnTo>
                  <a:pt x="178307" y="341375"/>
                </a:lnTo>
                <a:lnTo>
                  <a:pt x="195071" y="341375"/>
                </a:lnTo>
                <a:close/>
              </a:path>
              <a:path w="373379" h="368935">
                <a:moveTo>
                  <a:pt x="195071" y="361125"/>
                </a:moveTo>
                <a:lnTo>
                  <a:pt x="195071" y="341375"/>
                </a:lnTo>
                <a:lnTo>
                  <a:pt x="178307" y="341375"/>
                </a:lnTo>
                <a:lnTo>
                  <a:pt x="178307" y="359663"/>
                </a:lnTo>
                <a:lnTo>
                  <a:pt x="187451" y="368807"/>
                </a:lnTo>
                <a:lnTo>
                  <a:pt x="195071" y="361125"/>
                </a:lnTo>
                <a:close/>
              </a:path>
              <a:path w="373379" h="368935">
                <a:moveTo>
                  <a:pt x="342899" y="212085"/>
                </a:moveTo>
                <a:lnTo>
                  <a:pt x="342899" y="205739"/>
                </a:lnTo>
                <a:lnTo>
                  <a:pt x="312627" y="205739"/>
                </a:lnTo>
                <a:lnTo>
                  <a:pt x="186689" y="332911"/>
                </a:lnTo>
                <a:lnTo>
                  <a:pt x="195071" y="341375"/>
                </a:lnTo>
                <a:lnTo>
                  <a:pt x="195071" y="361125"/>
                </a:lnTo>
                <a:lnTo>
                  <a:pt x="342899" y="212085"/>
                </a:lnTo>
                <a:close/>
              </a:path>
              <a:path w="373379" h="368935">
                <a:moveTo>
                  <a:pt x="265175" y="24383"/>
                </a:moveTo>
                <a:lnTo>
                  <a:pt x="252983" y="12191"/>
                </a:lnTo>
                <a:lnTo>
                  <a:pt x="252983" y="24383"/>
                </a:lnTo>
                <a:lnTo>
                  <a:pt x="265175" y="24383"/>
                </a:lnTo>
                <a:close/>
              </a:path>
              <a:path w="373379" h="368935">
                <a:moveTo>
                  <a:pt x="277367" y="205739"/>
                </a:moveTo>
                <a:lnTo>
                  <a:pt x="277367" y="193547"/>
                </a:lnTo>
                <a:lnTo>
                  <a:pt x="265175" y="181355"/>
                </a:lnTo>
                <a:lnTo>
                  <a:pt x="265175" y="24383"/>
                </a:lnTo>
                <a:lnTo>
                  <a:pt x="252983" y="24383"/>
                </a:lnTo>
                <a:lnTo>
                  <a:pt x="252983" y="205739"/>
                </a:lnTo>
                <a:lnTo>
                  <a:pt x="277367" y="205739"/>
                </a:lnTo>
                <a:close/>
              </a:path>
              <a:path w="373379" h="368935">
                <a:moveTo>
                  <a:pt x="373379" y="181355"/>
                </a:moveTo>
                <a:lnTo>
                  <a:pt x="265175" y="181355"/>
                </a:lnTo>
                <a:lnTo>
                  <a:pt x="277367" y="193547"/>
                </a:lnTo>
                <a:lnTo>
                  <a:pt x="277367" y="205739"/>
                </a:lnTo>
                <a:lnTo>
                  <a:pt x="312627" y="205739"/>
                </a:lnTo>
                <a:lnTo>
                  <a:pt x="333755" y="184403"/>
                </a:lnTo>
                <a:lnTo>
                  <a:pt x="342899" y="205739"/>
                </a:lnTo>
                <a:lnTo>
                  <a:pt x="342899" y="212085"/>
                </a:lnTo>
                <a:lnTo>
                  <a:pt x="373379" y="181355"/>
                </a:lnTo>
                <a:close/>
              </a:path>
              <a:path w="373379" h="368935">
                <a:moveTo>
                  <a:pt x="342899" y="205739"/>
                </a:moveTo>
                <a:lnTo>
                  <a:pt x="333755" y="184403"/>
                </a:lnTo>
                <a:lnTo>
                  <a:pt x="312627" y="205739"/>
                </a:lnTo>
                <a:lnTo>
                  <a:pt x="342899" y="205739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88352" y="6001511"/>
            <a:ext cx="894587" cy="292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403084" y="5774419"/>
            <a:ext cx="83502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4</a:t>
            </a:r>
            <a:r>
              <a:rPr sz="1200" i="1" spc="-5" dirty="0">
                <a:latin typeface="Times New Roman"/>
                <a:cs typeface="Times New Roman"/>
              </a:rPr>
              <a:t>v</a:t>
            </a:r>
            <a:r>
              <a:rPr sz="1050" spc="-7" baseline="-23809" dirty="0">
                <a:latin typeface="Times New Roman"/>
                <a:cs typeface="Times New Roman"/>
              </a:rPr>
              <a:t>2</a:t>
            </a:r>
            <a:r>
              <a:rPr sz="1050" baseline="-23809" dirty="0">
                <a:latin typeface="Times New Roman"/>
                <a:cs typeface="Times New Roman"/>
              </a:rPr>
              <a:t> </a:t>
            </a:r>
            <a:r>
              <a:rPr sz="1050" spc="82" baseline="-23809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Symbol"/>
                <a:cs typeface="Symbol"/>
              </a:rPr>
              <a:t>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Symbol"/>
                <a:cs typeface="Symbol"/>
              </a:rPr>
              <a:t></a:t>
            </a:r>
            <a:r>
              <a:rPr sz="1200" spc="-10" dirty="0">
                <a:latin typeface="Times New Roman"/>
                <a:cs typeface="Times New Roman"/>
              </a:rPr>
              <a:t>6</a:t>
            </a:r>
            <a:r>
              <a:rPr sz="1200" spc="-95" dirty="0">
                <a:latin typeface="Times New Roman"/>
                <a:cs typeface="Times New Roman"/>
              </a:rPr>
              <a:t>0</a:t>
            </a:r>
            <a:r>
              <a:rPr sz="1200" i="1" spc="-10" dirty="0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600" i="1" spc="10" dirty="0">
                <a:latin typeface="Times New Roman"/>
                <a:cs typeface="Times New Roman"/>
              </a:rPr>
              <a:t>v</a:t>
            </a:r>
            <a:r>
              <a:rPr sz="1425" baseline="-23391" dirty="0">
                <a:latin typeface="Times New Roman"/>
                <a:cs typeface="Times New Roman"/>
              </a:rPr>
              <a:t>2 </a:t>
            </a:r>
            <a:r>
              <a:rPr sz="1425" spc="97" baseline="-23391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Symbol"/>
                <a:cs typeface="Symbol"/>
              </a:rPr>
              <a:t>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Symbol"/>
                <a:cs typeface="Symbol"/>
              </a:rPr>
              <a:t></a:t>
            </a:r>
            <a:r>
              <a:rPr sz="1600" spc="5" dirty="0">
                <a:latin typeface="Times New Roman"/>
                <a:cs typeface="Times New Roman"/>
              </a:rPr>
              <a:t>1</a:t>
            </a:r>
            <a:r>
              <a:rPr sz="1600" spc="-165" dirty="0">
                <a:latin typeface="Times New Roman"/>
                <a:cs typeface="Times New Roman"/>
              </a:rPr>
              <a:t>5</a:t>
            </a:r>
            <a:r>
              <a:rPr sz="1600" i="1" spc="5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89363" y="6387067"/>
            <a:ext cx="86360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45" dirty="0">
                <a:latin typeface="Times New Roman"/>
                <a:cs typeface="Times New Roman"/>
              </a:rPr>
              <a:t>3</a:t>
            </a:r>
            <a:r>
              <a:rPr sz="1200" i="1" spc="-10" dirty="0">
                <a:latin typeface="Times New Roman"/>
                <a:cs typeface="Times New Roman"/>
              </a:rPr>
              <a:t>v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Symbol"/>
                <a:cs typeface="Symbol"/>
              </a:rPr>
              <a:t>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30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Symbol"/>
                <a:cs typeface="Symbol"/>
              </a:rPr>
              <a:t>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1</a:t>
            </a:r>
            <a:r>
              <a:rPr sz="1200" spc="-105" dirty="0">
                <a:latin typeface="Times New Roman"/>
                <a:cs typeface="Times New Roman"/>
              </a:rPr>
              <a:t>2</a:t>
            </a:r>
            <a:r>
              <a:rPr sz="1200" i="1" spc="-10" dirty="0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18904" y="6476918"/>
            <a:ext cx="698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441691" y="6711695"/>
            <a:ext cx="787907" cy="297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457942" y="6737157"/>
            <a:ext cx="72390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100" dirty="0">
                <a:latin typeface="Times New Roman"/>
                <a:cs typeface="Times New Roman"/>
              </a:rPr>
              <a:t>v</a:t>
            </a:r>
            <a:r>
              <a:rPr sz="1425" baseline="-23391" dirty="0">
                <a:latin typeface="Times New Roman"/>
                <a:cs typeface="Times New Roman"/>
              </a:rPr>
              <a:t>1  </a:t>
            </a:r>
            <a:r>
              <a:rPr sz="1650" dirty="0">
                <a:latin typeface="Symbol"/>
                <a:cs typeface="Symbol"/>
              </a:rPr>
              <a:t>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</a:t>
            </a:r>
            <a:r>
              <a:rPr sz="1650" spc="-135" dirty="0">
                <a:latin typeface="Times New Roman"/>
                <a:cs typeface="Times New Roman"/>
              </a:rPr>
              <a:t>6</a:t>
            </a:r>
            <a:r>
              <a:rPr sz="1650" i="1" dirty="0">
                <a:latin typeface="Times New Roman"/>
                <a:cs typeface="Times New Roman"/>
              </a:rPr>
              <a:t>V</a:t>
            </a:r>
            <a:endParaRPr sz="1650">
              <a:latin typeface="Times New Roman"/>
              <a:cs typeface="Times New Roman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387035"/>
              </p:ext>
            </p:extLst>
          </p:nvPr>
        </p:nvGraphicFramePr>
        <p:xfrm>
          <a:off x="3489703" y="6014510"/>
          <a:ext cx="2164593" cy="61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9" imgW="1396800" imgH="393480" progId="Equation.DSMT4">
                  <p:embed/>
                </p:oleObj>
              </mc:Choice>
              <mc:Fallback>
                <p:oleObj name="Equation" r:id="rId9" imgW="1396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89703" y="6014510"/>
                        <a:ext cx="2164593" cy="61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2025">
              <a:lnSpc>
                <a:spcPct val="100000"/>
              </a:lnSpc>
            </a:pP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FE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am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5" dirty="0"/>
              <a:t>P</a:t>
            </a:r>
            <a:r>
              <a:rPr spc="-90" dirty="0"/>
              <a:t>r</a:t>
            </a:r>
            <a:r>
              <a:rPr dirty="0"/>
              <a:t>ob</a:t>
            </a:r>
            <a:r>
              <a:rPr spc="-5" dirty="0"/>
              <a:t>l</a:t>
            </a:r>
            <a:r>
              <a:rPr spc="5" dirty="0"/>
              <a:t>e</a:t>
            </a:r>
            <a:r>
              <a:rPr dirty="0"/>
              <a:t>m</a:t>
            </a:r>
          </a:p>
        </p:txBody>
      </p:sp>
      <p:sp>
        <p:nvSpPr>
          <p:cNvPr id="370" name="object 370"/>
          <p:cNvSpPr txBox="1"/>
          <p:nvPr/>
        </p:nvSpPr>
        <p:spPr>
          <a:xfrm>
            <a:off x="3660138" y="4843524"/>
            <a:ext cx="1984375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a)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Calibri"/>
                <a:cs typeface="Calibri"/>
              </a:rPr>
              <a:t>3.33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b)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Calibri"/>
                <a:cs typeface="Calibri"/>
              </a:rPr>
              <a:t>8.25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Calibri"/>
                <a:cs typeface="Calibri"/>
              </a:rPr>
              <a:t>9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33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d)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Calibri"/>
                <a:cs typeface="Calibri"/>
              </a:rPr>
              <a:t>2.25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71" name="Picture 3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5172075" cy="2833062"/>
          </a:xfrm>
          <a:prstGeom prst="rect">
            <a:avLst/>
          </a:prstGeom>
        </p:spPr>
      </p:pic>
      <p:sp>
        <p:nvSpPr>
          <p:cNvPr id="372" name="Freeform 371"/>
          <p:cNvSpPr/>
          <p:nvPr/>
        </p:nvSpPr>
        <p:spPr>
          <a:xfrm>
            <a:off x="3602736" y="5358384"/>
            <a:ext cx="1136480" cy="374904"/>
          </a:xfrm>
          <a:custGeom>
            <a:avLst/>
            <a:gdLst>
              <a:gd name="connsiteX0" fmla="*/ 73152 w 1136480"/>
              <a:gd name="connsiteY0" fmla="*/ 320040 h 374904"/>
              <a:gd name="connsiteX1" fmla="*/ 466344 w 1136480"/>
              <a:gd name="connsiteY1" fmla="*/ 338328 h 374904"/>
              <a:gd name="connsiteX2" fmla="*/ 512064 w 1136480"/>
              <a:gd name="connsiteY2" fmla="*/ 347472 h 374904"/>
              <a:gd name="connsiteX3" fmla="*/ 585216 w 1136480"/>
              <a:gd name="connsiteY3" fmla="*/ 356616 h 374904"/>
              <a:gd name="connsiteX4" fmla="*/ 713232 w 1136480"/>
              <a:gd name="connsiteY4" fmla="*/ 374904 h 374904"/>
              <a:gd name="connsiteX5" fmla="*/ 996696 w 1136480"/>
              <a:gd name="connsiteY5" fmla="*/ 365760 h 374904"/>
              <a:gd name="connsiteX6" fmla="*/ 1060704 w 1136480"/>
              <a:gd name="connsiteY6" fmla="*/ 347472 h 374904"/>
              <a:gd name="connsiteX7" fmla="*/ 1115568 w 1136480"/>
              <a:gd name="connsiteY7" fmla="*/ 310896 h 374904"/>
              <a:gd name="connsiteX8" fmla="*/ 1124712 w 1136480"/>
              <a:gd name="connsiteY8" fmla="*/ 164592 h 374904"/>
              <a:gd name="connsiteX9" fmla="*/ 1106424 w 1136480"/>
              <a:gd name="connsiteY9" fmla="*/ 137160 h 374904"/>
              <a:gd name="connsiteX10" fmla="*/ 1024128 w 1136480"/>
              <a:gd name="connsiteY10" fmla="*/ 100584 h 374904"/>
              <a:gd name="connsiteX11" fmla="*/ 932688 w 1136480"/>
              <a:gd name="connsiteY11" fmla="*/ 64008 h 374904"/>
              <a:gd name="connsiteX12" fmla="*/ 868680 w 1136480"/>
              <a:gd name="connsiteY12" fmla="*/ 45720 h 374904"/>
              <a:gd name="connsiteX13" fmla="*/ 813816 w 1136480"/>
              <a:gd name="connsiteY13" fmla="*/ 36576 h 374904"/>
              <a:gd name="connsiteX14" fmla="*/ 768096 w 1136480"/>
              <a:gd name="connsiteY14" fmla="*/ 27432 h 374904"/>
              <a:gd name="connsiteX15" fmla="*/ 713232 w 1136480"/>
              <a:gd name="connsiteY15" fmla="*/ 18288 h 374904"/>
              <a:gd name="connsiteX16" fmla="*/ 667512 w 1136480"/>
              <a:gd name="connsiteY16" fmla="*/ 9144 h 374904"/>
              <a:gd name="connsiteX17" fmla="*/ 585216 w 1136480"/>
              <a:gd name="connsiteY17" fmla="*/ 0 h 374904"/>
              <a:gd name="connsiteX18" fmla="*/ 365760 w 1136480"/>
              <a:gd name="connsiteY18" fmla="*/ 9144 h 374904"/>
              <a:gd name="connsiteX19" fmla="*/ 292608 w 1136480"/>
              <a:gd name="connsiteY19" fmla="*/ 18288 h 374904"/>
              <a:gd name="connsiteX20" fmla="*/ 91440 w 1136480"/>
              <a:gd name="connsiteY20" fmla="*/ 36576 h 374904"/>
              <a:gd name="connsiteX21" fmla="*/ 36576 w 1136480"/>
              <a:gd name="connsiteY21" fmla="*/ 64008 h 374904"/>
              <a:gd name="connsiteX22" fmla="*/ 27432 w 1136480"/>
              <a:gd name="connsiteY22" fmla="*/ 100584 h 374904"/>
              <a:gd name="connsiteX23" fmla="*/ 9144 w 1136480"/>
              <a:gd name="connsiteY23" fmla="*/ 128016 h 374904"/>
              <a:gd name="connsiteX24" fmla="*/ 0 w 1136480"/>
              <a:gd name="connsiteY24" fmla="*/ 192024 h 374904"/>
              <a:gd name="connsiteX25" fmla="*/ 9144 w 1136480"/>
              <a:gd name="connsiteY25" fmla="*/ 274320 h 374904"/>
              <a:gd name="connsiteX26" fmla="*/ 27432 w 1136480"/>
              <a:gd name="connsiteY26" fmla="*/ 301752 h 374904"/>
              <a:gd name="connsiteX27" fmla="*/ 82296 w 1136480"/>
              <a:gd name="connsiteY27" fmla="*/ 338328 h 374904"/>
              <a:gd name="connsiteX28" fmla="*/ 73152 w 1136480"/>
              <a:gd name="connsiteY28" fmla="*/ 32004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36480" h="374904">
                <a:moveTo>
                  <a:pt x="73152" y="320040"/>
                </a:moveTo>
                <a:cubicBezTo>
                  <a:pt x="137160" y="320040"/>
                  <a:pt x="-61786" y="309780"/>
                  <a:pt x="466344" y="338328"/>
                </a:cubicBezTo>
                <a:cubicBezTo>
                  <a:pt x="481863" y="339167"/>
                  <a:pt x="496703" y="345109"/>
                  <a:pt x="512064" y="347472"/>
                </a:cubicBezTo>
                <a:cubicBezTo>
                  <a:pt x="536352" y="351209"/>
                  <a:pt x="560928" y="352879"/>
                  <a:pt x="585216" y="356616"/>
                </a:cubicBezTo>
                <a:cubicBezTo>
                  <a:pt x="736608" y="379907"/>
                  <a:pt x="475889" y="348533"/>
                  <a:pt x="713232" y="374904"/>
                </a:cubicBezTo>
                <a:cubicBezTo>
                  <a:pt x="807720" y="371856"/>
                  <a:pt x="902313" y="371153"/>
                  <a:pt x="996696" y="365760"/>
                </a:cubicBezTo>
                <a:cubicBezTo>
                  <a:pt x="1001974" y="365458"/>
                  <a:pt x="1052526" y="352015"/>
                  <a:pt x="1060704" y="347472"/>
                </a:cubicBezTo>
                <a:cubicBezTo>
                  <a:pt x="1079917" y="336798"/>
                  <a:pt x="1115568" y="310896"/>
                  <a:pt x="1115568" y="310896"/>
                </a:cubicBezTo>
                <a:cubicBezTo>
                  <a:pt x="1138163" y="243110"/>
                  <a:pt x="1144322" y="249569"/>
                  <a:pt x="1124712" y="164592"/>
                </a:cubicBezTo>
                <a:cubicBezTo>
                  <a:pt x="1122241" y="153884"/>
                  <a:pt x="1114195" y="144931"/>
                  <a:pt x="1106424" y="137160"/>
                </a:cubicBezTo>
                <a:cubicBezTo>
                  <a:pt x="1079526" y="110262"/>
                  <a:pt x="1060345" y="118692"/>
                  <a:pt x="1024128" y="100584"/>
                </a:cubicBezTo>
                <a:cubicBezTo>
                  <a:pt x="970310" y="73675"/>
                  <a:pt x="1000484" y="86607"/>
                  <a:pt x="932688" y="64008"/>
                </a:cubicBezTo>
                <a:cubicBezTo>
                  <a:pt x="906543" y="55293"/>
                  <a:pt x="897384" y="51461"/>
                  <a:pt x="868680" y="45720"/>
                </a:cubicBezTo>
                <a:cubicBezTo>
                  <a:pt x="850500" y="42084"/>
                  <a:pt x="832057" y="39893"/>
                  <a:pt x="813816" y="36576"/>
                </a:cubicBezTo>
                <a:cubicBezTo>
                  <a:pt x="798525" y="33796"/>
                  <a:pt x="783387" y="30212"/>
                  <a:pt x="768096" y="27432"/>
                </a:cubicBezTo>
                <a:cubicBezTo>
                  <a:pt x="749855" y="24115"/>
                  <a:pt x="731473" y="21605"/>
                  <a:pt x="713232" y="18288"/>
                </a:cubicBezTo>
                <a:cubicBezTo>
                  <a:pt x="697941" y="15508"/>
                  <a:pt x="682898" y="11342"/>
                  <a:pt x="667512" y="9144"/>
                </a:cubicBezTo>
                <a:cubicBezTo>
                  <a:pt x="640189" y="5241"/>
                  <a:pt x="612648" y="3048"/>
                  <a:pt x="585216" y="0"/>
                </a:cubicBezTo>
                <a:cubicBezTo>
                  <a:pt x="512064" y="3048"/>
                  <a:pt x="438833" y="4577"/>
                  <a:pt x="365760" y="9144"/>
                </a:cubicBezTo>
                <a:cubicBezTo>
                  <a:pt x="341234" y="10677"/>
                  <a:pt x="317071" y="15958"/>
                  <a:pt x="292608" y="18288"/>
                </a:cubicBezTo>
                <a:cubicBezTo>
                  <a:pt x="-22697" y="48317"/>
                  <a:pt x="330547" y="10009"/>
                  <a:pt x="91440" y="36576"/>
                </a:cubicBezTo>
                <a:cubicBezTo>
                  <a:pt x="75792" y="41792"/>
                  <a:pt x="46705" y="48814"/>
                  <a:pt x="36576" y="64008"/>
                </a:cubicBezTo>
                <a:cubicBezTo>
                  <a:pt x="29605" y="74465"/>
                  <a:pt x="32382" y="89033"/>
                  <a:pt x="27432" y="100584"/>
                </a:cubicBezTo>
                <a:cubicBezTo>
                  <a:pt x="23103" y="110685"/>
                  <a:pt x="15240" y="118872"/>
                  <a:pt x="9144" y="128016"/>
                </a:cubicBezTo>
                <a:cubicBezTo>
                  <a:pt x="6096" y="149352"/>
                  <a:pt x="0" y="170471"/>
                  <a:pt x="0" y="192024"/>
                </a:cubicBezTo>
                <a:cubicBezTo>
                  <a:pt x="0" y="219625"/>
                  <a:pt x="2450" y="247543"/>
                  <a:pt x="9144" y="274320"/>
                </a:cubicBezTo>
                <a:cubicBezTo>
                  <a:pt x="11809" y="284982"/>
                  <a:pt x="20397" y="293309"/>
                  <a:pt x="27432" y="301752"/>
                </a:cubicBezTo>
                <a:cubicBezTo>
                  <a:pt x="49797" y="328590"/>
                  <a:pt x="51453" y="330617"/>
                  <a:pt x="82296" y="338328"/>
                </a:cubicBezTo>
                <a:cubicBezTo>
                  <a:pt x="85253" y="339067"/>
                  <a:pt x="9144" y="320040"/>
                  <a:pt x="73152" y="32004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1043" y="3077589"/>
            <a:ext cx="503237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dd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onal</a:t>
            </a:r>
            <a:r>
              <a:rPr sz="4400" spc="-100" dirty="0">
                <a:latin typeface="Times New Roman"/>
                <a:cs typeface="Times New Roman"/>
              </a:rPr>
              <a:t> </a:t>
            </a:r>
            <a:r>
              <a:rPr sz="4400" spc="-400" dirty="0">
                <a:latin typeface="Calibri"/>
                <a:cs typeface="Calibri"/>
              </a:rPr>
              <a:t>T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dirty="0">
                <a:latin typeface="Calibri"/>
                <a:cs typeface="Calibri"/>
              </a:rPr>
              <a:t>hn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qu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0595">
              <a:lnSpc>
                <a:spcPct val="100000"/>
              </a:lnSpc>
            </a:pPr>
            <a:r>
              <a:rPr spc="-185" dirty="0"/>
              <a:t>V</a:t>
            </a:r>
            <a:r>
              <a:rPr dirty="0"/>
              <a:t>o</a:t>
            </a:r>
            <a:r>
              <a:rPr spc="-5" dirty="0"/>
              <a:t>l</a:t>
            </a:r>
            <a:r>
              <a:rPr spc="-50" dirty="0"/>
              <a:t>t</a:t>
            </a:r>
            <a:r>
              <a:rPr dirty="0"/>
              <a:t>a</a:t>
            </a:r>
            <a:r>
              <a:rPr spc="-35" dirty="0"/>
              <a:t>g</a:t>
            </a:r>
            <a:r>
              <a:rPr dirty="0"/>
              <a:t>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v</a:t>
            </a:r>
            <a:r>
              <a:rPr spc="-5" dirty="0"/>
              <a:t>i</a:t>
            </a:r>
            <a:r>
              <a:rPr dirty="0"/>
              <a:t>d</a:t>
            </a:r>
            <a:r>
              <a:rPr spc="5" dirty="0"/>
              <a:t>e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894955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impl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w</a:t>
            </a:r>
            <a:r>
              <a:rPr sz="3200" spc="-6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0580" y="3707891"/>
            <a:ext cx="3195827" cy="2740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7379" y="4198620"/>
            <a:ext cx="1064260" cy="0"/>
          </a:xfrm>
          <a:custGeom>
            <a:avLst/>
            <a:gdLst/>
            <a:ahLst/>
            <a:cxnLst/>
            <a:rect l="l" t="t" r="r" b="b"/>
            <a:pathLst>
              <a:path w="1064259">
                <a:moveTo>
                  <a:pt x="0" y="0"/>
                </a:moveTo>
                <a:lnTo>
                  <a:pt x="1063751" y="0"/>
                </a:lnTo>
              </a:path>
            </a:pathLst>
          </a:custGeom>
          <a:ln w="15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05596" y="3960944"/>
            <a:ext cx="164465" cy="549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75" spc="-1664" baseline="-25341" dirty="0">
                <a:latin typeface="Symbol"/>
                <a:cs typeface="Symbol"/>
              </a:rPr>
              <a:t></a:t>
            </a:r>
            <a:r>
              <a:rPr sz="2850" spc="-15" dirty="0">
                <a:latin typeface="Symbol"/>
                <a:cs typeface="Symbol"/>
              </a:rPr>
              <a:t>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8754" y="4355660"/>
            <a:ext cx="1461770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  <a:tab pos="1103630" algn="l"/>
              </a:tabLst>
            </a:pPr>
            <a:r>
              <a:rPr sz="2850" spc="-15" dirty="0">
                <a:latin typeface="Symbol"/>
                <a:cs typeface="Symbol"/>
              </a:rPr>
              <a:t></a:t>
            </a:r>
            <a:r>
              <a:rPr sz="2850" spc="-15" dirty="0">
                <a:latin typeface="Times New Roman"/>
                <a:cs typeface="Times New Roman"/>
              </a:rPr>
              <a:t>	</a:t>
            </a:r>
            <a:r>
              <a:rPr sz="1650" spc="-15" dirty="0">
                <a:latin typeface="Times New Roman"/>
                <a:cs typeface="Times New Roman"/>
              </a:rPr>
              <a:t>1	2 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2850" spc="-15" dirty="0">
                <a:latin typeface="Symbol"/>
                <a:cs typeface="Symbol"/>
              </a:rPr>
              <a:t>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5672" y="3730820"/>
            <a:ext cx="16446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15" dirty="0">
                <a:latin typeface="Symbol"/>
                <a:cs typeface="Symbol"/>
              </a:rPr>
              <a:t>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2832" y="3960944"/>
            <a:ext cx="1080770" cy="549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1315" algn="l"/>
              </a:tabLst>
            </a:pPr>
            <a:r>
              <a:rPr sz="2850" i="1" dirty="0">
                <a:latin typeface="Times New Roman"/>
                <a:cs typeface="Times New Roman"/>
              </a:rPr>
              <a:t>v	</a:t>
            </a:r>
            <a:r>
              <a:rPr sz="2850" dirty="0">
                <a:latin typeface="Symbol"/>
                <a:cs typeface="Symbol"/>
              </a:rPr>
              <a:t>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v</a:t>
            </a:r>
            <a:r>
              <a:rPr sz="2850" i="1" spc="300" dirty="0">
                <a:latin typeface="Times New Roman"/>
                <a:cs typeface="Times New Roman"/>
              </a:rPr>
              <a:t> </a:t>
            </a:r>
            <a:r>
              <a:rPr sz="4275" spc="-1664" baseline="-22417" dirty="0">
                <a:latin typeface="Symbol"/>
                <a:cs typeface="Symbol"/>
              </a:rPr>
              <a:t></a:t>
            </a:r>
            <a:r>
              <a:rPr sz="4275" spc="-22" baseline="2923" dirty="0">
                <a:latin typeface="Symbol"/>
                <a:cs typeface="Symbol"/>
              </a:rPr>
              <a:t></a:t>
            </a:r>
            <a:endParaRPr sz="4275" baseline="2923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8754" y="3730820"/>
            <a:ext cx="16446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15" dirty="0">
                <a:latin typeface="Symbol"/>
                <a:cs typeface="Symbol"/>
              </a:rPr>
              <a:t>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1255" y="4262696"/>
            <a:ext cx="900430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525" algn="l"/>
              </a:tabLst>
            </a:pPr>
            <a:r>
              <a:rPr sz="2850" i="1" dirty="0">
                <a:latin typeface="Times New Roman"/>
                <a:cs typeface="Times New Roman"/>
              </a:rPr>
              <a:t>R	</a:t>
            </a:r>
            <a:r>
              <a:rPr sz="2850" dirty="0">
                <a:latin typeface="Symbol"/>
                <a:cs typeface="Symbol"/>
              </a:rPr>
              <a:t></a:t>
            </a:r>
            <a:r>
              <a:rPr sz="2850" spc="-11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R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9227" y="3970548"/>
            <a:ext cx="13144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33046" y="4197624"/>
            <a:ext cx="7588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2940" algn="l"/>
              </a:tabLst>
            </a:pPr>
            <a:r>
              <a:rPr sz="1650" dirty="0">
                <a:latin typeface="Times New Roman"/>
                <a:cs typeface="Times New Roman"/>
              </a:rPr>
              <a:t>1	</a:t>
            </a:r>
            <a:r>
              <a:rPr sz="1650" i="1" dirty="0"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8726" y="3757928"/>
            <a:ext cx="24701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dirty="0">
                <a:latin typeface="Times New Roman"/>
                <a:cs typeface="Times New Roman"/>
              </a:rPr>
              <a:t>R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54623" y="5728715"/>
            <a:ext cx="1065530" cy="0"/>
          </a:xfrm>
          <a:custGeom>
            <a:avLst/>
            <a:gdLst/>
            <a:ahLst/>
            <a:cxnLst/>
            <a:rect l="l" t="t" r="r" b="b"/>
            <a:pathLst>
              <a:path w="1065529">
                <a:moveTo>
                  <a:pt x="0" y="0"/>
                </a:moveTo>
                <a:lnTo>
                  <a:pt x="1065275" y="0"/>
                </a:lnTo>
              </a:path>
            </a:pathLst>
          </a:custGeom>
          <a:ln w="15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52840" y="5491039"/>
            <a:ext cx="164465" cy="549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75" spc="-1664" baseline="-25341" dirty="0">
                <a:latin typeface="Symbol"/>
                <a:cs typeface="Symbol"/>
              </a:rPr>
              <a:t></a:t>
            </a:r>
            <a:r>
              <a:rPr sz="2850" spc="-15" dirty="0">
                <a:latin typeface="Symbol"/>
                <a:cs typeface="Symbol"/>
              </a:rPr>
              <a:t>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55998" y="5885755"/>
            <a:ext cx="1461770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  <a:tab pos="1104900" algn="l"/>
              </a:tabLst>
            </a:pPr>
            <a:r>
              <a:rPr sz="2850" spc="-15" dirty="0">
                <a:latin typeface="Symbol"/>
                <a:cs typeface="Symbol"/>
              </a:rPr>
              <a:t></a:t>
            </a:r>
            <a:r>
              <a:rPr sz="2850" spc="-15" dirty="0">
                <a:latin typeface="Times New Roman"/>
                <a:cs typeface="Times New Roman"/>
              </a:rPr>
              <a:t>	</a:t>
            </a:r>
            <a:r>
              <a:rPr sz="1650" spc="-15" dirty="0">
                <a:latin typeface="Times New Roman"/>
                <a:cs typeface="Times New Roman"/>
              </a:rPr>
              <a:t>1	2 </a:t>
            </a:r>
            <a:r>
              <a:rPr sz="1650" spc="-50" dirty="0">
                <a:latin typeface="Times New Roman"/>
                <a:cs typeface="Times New Roman"/>
              </a:rPr>
              <a:t> </a:t>
            </a:r>
            <a:r>
              <a:rPr sz="2850" spc="-15" dirty="0">
                <a:latin typeface="Symbol"/>
                <a:cs typeface="Symbol"/>
              </a:rPr>
              <a:t>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2917" y="5260915"/>
            <a:ext cx="16446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15" dirty="0">
                <a:latin typeface="Symbol"/>
                <a:cs typeface="Symbol"/>
              </a:rPr>
              <a:t>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00450" y="5491039"/>
            <a:ext cx="1120140" cy="549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0685" algn="l"/>
              </a:tabLst>
            </a:pPr>
            <a:r>
              <a:rPr sz="2850" i="1" dirty="0">
                <a:latin typeface="Times New Roman"/>
                <a:cs typeface="Times New Roman"/>
              </a:rPr>
              <a:t>v	</a:t>
            </a:r>
            <a:r>
              <a:rPr sz="2850" dirty="0">
                <a:latin typeface="Symbol"/>
                <a:cs typeface="Symbol"/>
              </a:rPr>
              <a:t>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v</a:t>
            </a:r>
            <a:r>
              <a:rPr sz="2850" i="1" spc="300" dirty="0">
                <a:latin typeface="Times New Roman"/>
                <a:cs typeface="Times New Roman"/>
              </a:rPr>
              <a:t> </a:t>
            </a:r>
            <a:r>
              <a:rPr sz="4275" spc="-1664" baseline="2923" dirty="0">
                <a:latin typeface="Symbol"/>
                <a:cs typeface="Symbol"/>
              </a:rPr>
              <a:t></a:t>
            </a:r>
            <a:r>
              <a:rPr sz="4275" spc="-22" baseline="-22417" dirty="0">
                <a:latin typeface="Symbol"/>
                <a:cs typeface="Symbol"/>
              </a:rPr>
              <a:t></a:t>
            </a:r>
            <a:endParaRPr sz="4275" baseline="-22417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55998" y="5260915"/>
            <a:ext cx="16446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15" dirty="0">
                <a:latin typeface="Symbol"/>
                <a:cs typeface="Symbol"/>
              </a:rPr>
              <a:t>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78499" y="5792791"/>
            <a:ext cx="90233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525" algn="l"/>
              </a:tabLst>
            </a:pPr>
            <a:r>
              <a:rPr sz="2850" i="1" dirty="0">
                <a:latin typeface="Times New Roman"/>
                <a:cs typeface="Times New Roman"/>
              </a:rPr>
              <a:t>R	</a:t>
            </a:r>
            <a:r>
              <a:rPr sz="2850" dirty="0">
                <a:latin typeface="Symbol"/>
                <a:cs typeface="Symbol"/>
              </a:rPr>
              <a:t>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R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1043" y="5500644"/>
            <a:ext cx="13144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63523" y="5727720"/>
            <a:ext cx="7753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80085" algn="l"/>
              </a:tabLst>
            </a:pPr>
            <a:r>
              <a:rPr sz="1650" dirty="0">
                <a:latin typeface="Times New Roman"/>
                <a:cs typeface="Times New Roman"/>
              </a:rPr>
              <a:t>2	</a:t>
            </a:r>
            <a:r>
              <a:rPr sz="1650" i="1" dirty="0"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06157" y="5288024"/>
            <a:ext cx="24701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dirty="0">
                <a:latin typeface="Times New Roman"/>
                <a:cs typeface="Times New Roman"/>
              </a:rPr>
              <a:t>R</a:t>
            </a:r>
            <a:endParaRPr sz="28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0040">
              <a:lnSpc>
                <a:spcPct val="100000"/>
              </a:lnSpc>
            </a:pPr>
            <a:r>
              <a:rPr spc="-400" dirty="0"/>
              <a:t>T</a:t>
            </a:r>
            <a:r>
              <a:rPr dirty="0"/>
              <a:t>op</a:t>
            </a:r>
            <a:r>
              <a:rPr spc="-5" dirty="0"/>
              <a:t>ic</a:t>
            </a:r>
            <a:r>
              <a:rPr dirty="0"/>
              <a:t>s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0" dirty="0"/>
              <a:t>t</a:t>
            </a:r>
            <a:r>
              <a:rPr dirty="0"/>
              <a:t>o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20" dirty="0"/>
              <a:t>o</a:t>
            </a:r>
            <a:r>
              <a:rPr spc="-45" dirty="0"/>
              <a:t>v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5" dirty="0"/>
              <a:t>e</a:t>
            </a:r>
            <a:r>
              <a:rPr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67067"/>
            <a:ext cx="281432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DC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Ci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pc="-5" dirty="0"/>
              <a:t>D</a:t>
            </a:r>
            <a:r>
              <a:rPr dirty="0"/>
              <a:t>C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75" dirty="0"/>
              <a:t>V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40" dirty="0"/>
              <a:t>t</a:t>
            </a:r>
            <a:r>
              <a:rPr dirty="0"/>
              <a:t>a</a:t>
            </a:r>
            <a:r>
              <a:rPr spc="-20" dirty="0"/>
              <a:t>g</a:t>
            </a:r>
            <a:r>
              <a:rPr spc="-10" dirty="0"/>
              <a:t>e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pc="-5" dirty="0"/>
              <a:t>D</a:t>
            </a:r>
            <a:r>
              <a:rPr dirty="0"/>
              <a:t>C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C</a:t>
            </a:r>
            <a:r>
              <a:rPr dirty="0"/>
              <a:t>u</a:t>
            </a:r>
            <a:r>
              <a:rPr spc="-15" dirty="0"/>
              <a:t>r</a:t>
            </a:r>
            <a:r>
              <a:rPr spc="-40" dirty="0"/>
              <a:t>r</a:t>
            </a:r>
            <a:r>
              <a:rPr spc="-5" dirty="0"/>
              <a:t>e</a:t>
            </a:r>
            <a:r>
              <a:rPr spc="-15" dirty="0"/>
              <a:t>n</a:t>
            </a:r>
            <a:r>
              <a:rPr spc="-10" dirty="0"/>
              <a:t>t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pc="-55" dirty="0"/>
              <a:t>P</a:t>
            </a:r>
            <a:r>
              <a:rPr spc="-15" dirty="0"/>
              <a:t>o</a:t>
            </a:r>
            <a:r>
              <a:rPr spc="-30" dirty="0"/>
              <a:t>w</a:t>
            </a:r>
            <a:r>
              <a:rPr spc="-5" dirty="0"/>
              <a:t>e</a:t>
            </a:r>
            <a:r>
              <a:rPr spc="-10" dirty="0"/>
              <a:t>r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pc="-5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10" dirty="0"/>
              <a:t>i</a:t>
            </a:r>
            <a:r>
              <a:rPr spc="-25" dirty="0"/>
              <a:t>s</a:t>
            </a:r>
            <a:r>
              <a:rPr spc="-40" dirty="0"/>
              <a:t>t</a:t>
            </a:r>
            <a:r>
              <a:rPr dirty="0"/>
              <a:t>an</a:t>
            </a:r>
            <a:r>
              <a:rPr spc="-15" dirty="0"/>
              <a:t>c</a:t>
            </a:r>
            <a:r>
              <a:rPr spc="-10" dirty="0"/>
              <a:t>e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pc="-5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10" dirty="0"/>
              <a:t>i</a:t>
            </a:r>
            <a:r>
              <a:rPr spc="-25" dirty="0"/>
              <a:t>s</a:t>
            </a:r>
            <a:r>
              <a:rPr spc="-15" dirty="0"/>
              <a:t>t</a:t>
            </a:r>
            <a:r>
              <a:rPr spc="-10" dirty="0"/>
              <a:t>ivi</a:t>
            </a:r>
            <a:r>
              <a:rPr spc="-15" dirty="0"/>
              <a:t>t</a:t>
            </a:r>
            <a:r>
              <a:rPr spc="-10" dirty="0"/>
              <a:t>y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pc="-5" dirty="0"/>
              <a:t>O</a:t>
            </a:r>
            <a:r>
              <a:rPr dirty="0"/>
              <a:t>h</a:t>
            </a:r>
            <a:r>
              <a:rPr spc="-15" dirty="0"/>
              <a:t>m</a:t>
            </a:r>
            <a:r>
              <a:rPr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aw</a:t>
            </a:r>
          </a:p>
          <a:p>
            <a:pPr marL="299085" marR="5080" indent="-286385">
              <a:lnSpc>
                <a:spcPct val="80000"/>
              </a:lnSpc>
              <a:spcBef>
                <a:spcPts val="430"/>
              </a:spcBef>
              <a:buFont typeface="Helvetica"/>
              <a:buChar char="–"/>
              <a:tabLst>
                <a:tab pos="299720" algn="l"/>
              </a:tabLst>
            </a:pPr>
            <a:r>
              <a:rPr dirty="0"/>
              <a:t>S</a:t>
            </a:r>
            <a:r>
              <a:rPr spc="-5" dirty="0"/>
              <a:t>e</a:t>
            </a:r>
            <a:r>
              <a:rPr spc="-15" dirty="0"/>
              <a:t>r</a:t>
            </a:r>
            <a:r>
              <a:rPr spc="-10" dirty="0"/>
              <a:t>i</a:t>
            </a:r>
            <a:r>
              <a:rPr spc="-5" dirty="0"/>
              <a:t>e</a:t>
            </a:r>
            <a:r>
              <a:rPr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5" dirty="0"/>
              <a:t>P</a:t>
            </a:r>
            <a:r>
              <a:rPr dirty="0"/>
              <a:t>a</a:t>
            </a:r>
            <a:r>
              <a:rPr spc="-50" dirty="0"/>
              <a:t>r</a:t>
            </a:r>
            <a:r>
              <a:rPr dirty="0"/>
              <a:t>a</a:t>
            </a:r>
            <a:r>
              <a:rPr spc="-10" dirty="0"/>
              <a:t>ll</a:t>
            </a:r>
            <a:r>
              <a:rPr spc="-5" dirty="0"/>
              <a:t>e</a:t>
            </a:r>
            <a:r>
              <a:rPr dirty="0"/>
              <a:t>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/>
              <a:t>Co</a:t>
            </a:r>
            <a:r>
              <a:rPr spc="-15" dirty="0"/>
              <a:t>m</a:t>
            </a:r>
            <a:r>
              <a:rPr dirty="0"/>
              <a:t>b</a:t>
            </a:r>
            <a:r>
              <a:rPr spc="-10" dirty="0"/>
              <a:t>i</a:t>
            </a:r>
            <a:r>
              <a:rPr dirty="0"/>
              <a:t>n</a:t>
            </a:r>
            <a:r>
              <a:rPr spc="-15" dirty="0"/>
              <a:t>at</a:t>
            </a:r>
            <a:r>
              <a:rPr spc="-10" dirty="0"/>
              <a:t>i</a:t>
            </a:r>
            <a:r>
              <a:rPr spc="-5" dirty="0"/>
              <a:t>o</a:t>
            </a:r>
            <a:r>
              <a:rPr dirty="0"/>
              <a:t>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10" dirty="0"/>
              <a:t>i</a:t>
            </a:r>
            <a:r>
              <a:rPr spc="-25" dirty="0"/>
              <a:t>st</a:t>
            </a:r>
            <a:r>
              <a:rPr spc="-5" dirty="0"/>
              <a:t>o</a:t>
            </a:r>
            <a:r>
              <a:rPr spc="-50" dirty="0"/>
              <a:t>r</a:t>
            </a:r>
            <a:r>
              <a:rPr dirty="0"/>
              <a:t>s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pc="-75" dirty="0"/>
              <a:t>V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40" dirty="0"/>
              <a:t>t</a:t>
            </a:r>
            <a:r>
              <a:rPr dirty="0"/>
              <a:t>a</a:t>
            </a:r>
            <a:r>
              <a:rPr spc="-20" dirty="0"/>
              <a:t>g</a:t>
            </a:r>
            <a:r>
              <a:rPr spc="-10" dirty="0"/>
              <a:t>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/>
              <a:t>C</a:t>
            </a:r>
            <a:r>
              <a:rPr dirty="0"/>
              <a:t>u</a:t>
            </a:r>
            <a:r>
              <a:rPr spc="-15" dirty="0"/>
              <a:t>r</a:t>
            </a:r>
            <a:r>
              <a:rPr spc="-40" dirty="0"/>
              <a:t>r</a:t>
            </a:r>
            <a:r>
              <a:rPr spc="-5" dirty="0"/>
              <a:t>e</a:t>
            </a:r>
            <a:r>
              <a:rPr spc="-15" dirty="0"/>
              <a:t>n</a:t>
            </a:r>
            <a:r>
              <a:rPr spc="-10" dirty="0"/>
              <a:t>t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spc="-10" dirty="0"/>
              <a:t>ivi</a:t>
            </a:r>
            <a:r>
              <a:rPr dirty="0"/>
              <a:t>d</a:t>
            </a:r>
            <a:r>
              <a:rPr spc="-5" dirty="0"/>
              <a:t>e</a:t>
            </a:r>
            <a:r>
              <a:rPr spc="-50" dirty="0"/>
              <a:t>r</a:t>
            </a:r>
            <a:r>
              <a:rPr dirty="0"/>
              <a:t>s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pc="-5" dirty="0"/>
              <a:t>C</a:t>
            </a:r>
            <a:r>
              <a:rPr dirty="0"/>
              <a:t>apa</a:t>
            </a:r>
            <a:r>
              <a:rPr spc="-15" dirty="0"/>
              <a:t>c</a:t>
            </a:r>
            <a:r>
              <a:rPr spc="-10" dirty="0"/>
              <a:t>i</a:t>
            </a:r>
            <a:r>
              <a:rPr spc="-25" dirty="0"/>
              <a:t>t</a:t>
            </a:r>
            <a:r>
              <a:rPr spc="-5" dirty="0"/>
              <a:t>o</a:t>
            </a:r>
            <a:r>
              <a:rPr spc="-50" dirty="0"/>
              <a:t>r</a:t>
            </a:r>
            <a:r>
              <a:rPr dirty="0"/>
              <a:t>s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pc="-5" dirty="0"/>
              <a:t>Indu</a:t>
            </a:r>
            <a:r>
              <a:rPr spc="-15" dirty="0"/>
              <a:t>c</a:t>
            </a:r>
            <a:r>
              <a:rPr spc="-25" dirty="0"/>
              <a:t>t</a:t>
            </a:r>
            <a:r>
              <a:rPr spc="-5" dirty="0"/>
              <a:t>o</a:t>
            </a:r>
            <a:r>
              <a:rPr spc="-50" dirty="0"/>
              <a:t>r</a:t>
            </a:r>
            <a:r>
              <a:rPr dirty="0"/>
              <a:t>s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pc="-10" dirty="0"/>
              <a:t>Ki</a:t>
            </a:r>
            <a:r>
              <a:rPr spc="-40" dirty="0"/>
              <a:t>r</a:t>
            </a:r>
            <a:r>
              <a:rPr spc="-15" dirty="0"/>
              <a:t>c</a:t>
            </a:r>
            <a:r>
              <a:rPr dirty="0"/>
              <a:t>hh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95" dirty="0"/>
              <a:t>f</a:t>
            </a:r>
            <a:r>
              <a:rPr spc="-120" dirty="0"/>
              <a:t>’</a:t>
            </a:r>
            <a:r>
              <a:rPr dirty="0"/>
              <a:t>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a</a:t>
            </a:r>
            <a:r>
              <a:rPr spc="-30" dirty="0"/>
              <a:t>w</a:t>
            </a:r>
            <a:r>
              <a:rPr dirty="0"/>
              <a:t>s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dirty="0"/>
              <a:t>S</a:t>
            </a:r>
            <a:r>
              <a:rPr spc="-10" dirty="0"/>
              <a:t>i</a:t>
            </a:r>
            <a:r>
              <a:rPr spc="-15" dirty="0"/>
              <a:t>m</a:t>
            </a:r>
            <a:r>
              <a:rPr dirty="0"/>
              <a:t>p</a:t>
            </a:r>
            <a:r>
              <a:rPr spc="-10" dirty="0"/>
              <a:t>le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5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10" dirty="0"/>
              <a:t>i</a:t>
            </a:r>
            <a:r>
              <a:rPr spc="-25" dirty="0"/>
              <a:t>s</a:t>
            </a:r>
            <a:r>
              <a:rPr spc="-15" dirty="0"/>
              <a:t>t</a:t>
            </a:r>
            <a:r>
              <a:rPr spc="-10" dirty="0"/>
              <a:t>i</a:t>
            </a:r>
            <a:r>
              <a:rPr spc="-20" dirty="0"/>
              <a:t>v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/>
              <a:t>C</a:t>
            </a:r>
            <a:r>
              <a:rPr spc="-10" dirty="0"/>
              <a:t>i</a:t>
            </a:r>
            <a:r>
              <a:rPr spc="-40" dirty="0"/>
              <a:t>r</a:t>
            </a:r>
            <a:r>
              <a:rPr spc="-15" dirty="0"/>
              <a:t>c</a:t>
            </a:r>
            <a:r>
              <a:rPr dirty="0"/>
              <a:t>u</a:t>
            </a:r>
            <a:r>
              <a:rPr spc="-10" dirty="0"/>
              <a:t>it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5" dirty="0"/>
              <a:t>o</a:t>
            </a:r>
            <a:r>
              <a:rPr spc="-10" dirty="0"/>
              <a:t>lvi</a:t>
            </a:r>
            <a:r>
              <a:rPr dirty="0"/>
              <a:t>n</a:t>
            </a:r>
            <a:r>
              <a:rPr spc="-10" dirty="0"/>
              <a:t>g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pc="-5" dirty="0"/>
              <a:t>De</a:t>
            </a:r>
            <a:r>
              <a:rPr spc="-10" dirty="0"/>
              <a:t>l</a:t>
            </a:r>
            <a:r>
              <a:rPr spc="-40" dirty="0"/>
              <a:t>t</a:t>
            </a:r>
            <a:r>
              <a:rPr dirty="0"/>
              <a:t>a-</a:t>
            </a:r>
            <a:r>
              <a:rPr spc="-75" dirty="0"/>
              <a:t>W</a:t>
            </a:r>
            <a:r>
              <a:rPr spc="-35" dirty="0"/>
              <a:t>y</a:t>
            </a:r>
            <a:r>
              <a:rPr spc="-10" dirty="0"/>
              <a:t>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50" dirty="0"/>
              <a:t>r</a:t>
            </a:r>
            <a:r>
              <a:rPr dirty="0"/>
              <a:t>an</a:t>
            </a:r>
            <a:r>
              <a:rPr spc="-10" dirty="0"/>
              <a:t>s</a:t>
            </a:r>
            <a:r>
              <a:rPr spc="-35" dirty="0"/>
              <a:t>f</a:t>
            </a:r>
            <a:r>
              <a:rPr spc="-5" dirty="0"/>
              <a:t>o</a:t>
            </a:r>
            <a:r>
              <a:rPr spc="-15" dirty="0"/>
              <a:t>rm</a:t>
            </a:r>
            <a:r>
              <a:rPr dirty="0"/>
              <a:t>s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dirty="0"/>
              <a:t>Sup</a:t>
            </a:r>
            <a:r>
              <a:rPr spc="-5" dirty="0"/>
              <a:t>e</a:t>
            </a:r>
            <a:r>
              <a:rPr spc="-15" dirty="0"/>
              <a:t>r</a:t>
            </a:r>
            <a:r>
              <a:rPr dirty="0"/>
              <a:t>p</a:t>
            </a:r>
            <a:r>
              <a:rPr spc="-5" dirty="0"/>
              <a:t>o</a:t>
            </a:r>
            <a:r>
              <a:rPr dirty="0"/>
              <a:t>s</a:t>
            </a:r>
            <a:r>
              <a:rPr spc="-10" dirty="0"/>
              <a:t>i</a:t>
            </a:r>
            <a:r>
              <a:rPr spc="-15" dirty="0"/>
              <a:t>t</a:t>
            </a:r>
            <a:r>
              <a:rPr spc="-10" dirty="0"/>
              <a:t>i</a:t>
            </a:r>
            <a:r>
              <a:rPr spc="-5" dirty="0"/>
              <a:t>o</a:t>
            </a:r>
            <a:r>
              <a:rPr dirty="0"/>
              <a:t>n</a:t>
            </a: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dirty="0"/>
              <a:t>S</a:t>
            </a:r>
            <a:r>
              <a:rPr spc="-5" dirty="0"/>
              <a:t>o</a:t>
            </a:r>
            <a:r>
              <a:rPr dirty="0"/>
              <a:t>u</a:t>
            </a:r>
            <a:r>
              <a:rPr spc="-40" dirty="0"/>
              <a:t>r</a:t>
            </a:r>
            <a:r>
              <a:rPr spc="-15" dirty="0"/>
              <a:t>c</a:t>
            </a:r>
            <a:r>
              <a:rPr spc="-10" dirty="0"/>
              <a:t>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10" dirty="0"/>
              <a:t>T</a:t>
            </a:r>
            <a:r>
              <a:rPr spc="-50" dirty="0"/>
              <a:t>r</a:t>
            </a:r>
            <a:r>
              <a:rPr dirty="0"/>
              <a:t>an</a:t>
            </a:r>
            <a:r>
              <a:rPr spc="-10" dirty="0"/>
              <a:t>s</a:t>
            </a:r>
            <a:r>
              <a:rPr spc="-35" dirty="0"/>
              <a:t>f</a:t>
            </a:r>
            <a:r>
              <a:rPr spc="-5" dirty="0"/>
              <a:t>o</a:t>
            </a:r>
            <a:r>
              <a:rPr spc="-15" dirty="0"/>
              <a:t>rm</a:t>
            </a:r>
            <a:r>
              <a:rPr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21297" y="2083561"/>
            <a:ext cx="2942590" cy="102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>
              <a:lnSpc>
                <a:spcPct val="80000"/>
              </a:lnSpc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n/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10" dirty="0">
                <a:latin typeface="Calibri"/>
                <a:cs typeface="Calibri"/>
              </a:rPr>
              <a:t>T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10" dirty="0">
                <a:latin typeface="Calibri"/>
                <a:cs typeface="Calibri"/>
              </a:rPr>
              <a:t>T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4098" y="3725178"/>
            <a:ext cx="147066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Ci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1297" y="4026588"/>
            <a:ext cx="2682240" cy="273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Calibri"/>
                <a:cs typeface="Calibri"/>
              </a:rPr>
              <a:t>W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ve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10" dirty="0">
                <a:latin typeface="Calibri"/>
                <a:cs typeface="Calibri"/>
              </a:rPr>
              <a:t>T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Imp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120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aw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Co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nan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1800" spc="-110" dirty="0">
                <a:latin typeface="Calibri"/>
                <a:cs typeface="Calibri"/>
              </a:rPr>
              <a:t>T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7260">
              <a:lnSpc>
                <a:spcPct val="100000"/>
              </a:lnSpc>
            </a:pPr>
            <a:r>
              <a:rPr dirty="0"/>
              <a:t>Cu</a:t>
            </a:r>
            <a:r>
              <a:rPr spc="-20" dirty="0"/>
              <a:t>r</a:t>
            </a:r>
            <a:r>
              <a:rPr spc="-80" dirty="0"/>
              <a:t>r</a:t>
            </a:r>
            <a:r>
              <a:rPr spc="5" dirty="0"/>
              <a:t>e</a:t>
            </a:r>
            <a:r>
              <a:rPr spc="-40" dirty="0"/>
              <a:t>n</a:t>
            </a:r>
            <a:r>
              <a:rPr dirty="0"/>
              <a:t>t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v</a:t>
            </a:r>
            <a:r>
              <a:rPr spc="-5" dirty="0"/>
              <a:t>i</a:t>
            </a:r>
            <a:r>
              <a:rPr dirty="0"/>
              <a:t>d</a:t>
            </a:r>
            <a:r>
              <a:rPr spc="5" dirty="0"/>
              <a:t>e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498080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gh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1516" y="3573779"/>
            <a:ext cx="6886956" cy="2369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51282" y="6402039"/>
            <a:ext cx="149225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455" baseline="-25555" dirty="0">
                <a:latin typeface="Symbol"/>
                <a:cs typeface="Symbol"/>
              </a:rPr>
              <a:t></a:t>
            </a:r>
            <a:r>
              <a:rPr sz="2500" spc="5" dirty="0">
                <a:latin typeface="Symbol"/>
                <a:cs typeface="Symbol"/>
              </a:rPr>
              <a:t>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0729" y="6752559"/>
            <a:ext cx="129984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  <a:tab pos="981710" algn="l"/>
              </a:tabLst>
            </a:pPr>
            <a:r>
              <a:rPr sz="2500" spc="5" dirty="0">
                <a:latin typeface="Symbol"/>
                <a:cs typeface="Symbol"/>
              </a:rPr>
              <a:t></a:t>
            </a:r>
            <a:r>
              <a:rPr sz="2500" spc="5" dirty="0">
                <a:latin typeface="Times New Roman"/>
                <a:cs typeface="Times New Roman"/>
              </a:rPr>
              <a:t>	</a:t>
            </a:r>
            <a:r>
              <a:rPr sz="1450" spc="5" dirty="0">
                <a:latin typeface="Times New Roman"/>
                <a:cs typeface="Times New Roman"/>
              </a:rPr>
              <a:t>1	2 </a:t>
            </a:r>
            <a:r>
              <a:rPr sz="1450" spc="-40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Symbol"/>
                <a:cs typeface="Symbol"/>
              </a:rPr>
              <a:t>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0729" y="6196299"/>
            <a:ext cx="1299845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9745" algn="l"/>
                <a:tab pos="1162685" algn="l"/>
              </a:tabLst>
            </a:pPr>
            <a:r>
              <a:rPr sz="3750" spc="7" baseline="3333" dirty="0">
                <a:latin typeface="Symbol"/>
                <a:cs typeface="Symbol"/>
              </a:rPr>
              <a:t></a:t>
            </a:r>
            <a:r>
              <a:rPr sz="3750" spc="-457" baseline="3333" dirty="0">
                <a:latin typeface="Times New Roman"/>
                <a:cs typeface="Times New Roman"/>
              </a:rPr>
              <a:t> </a:t>
            </a:r>
            <a:r>
              <a:rPr sz="2500" i="1" u="heavy" spc="5" dirty="0">
                <a:latin typeface="Times New Roman"/>
                <a:cs typeface="Times New Roman"/>
              </a:rPr>
              <a:t> </a:t>
            </a:r>
            <a:r>
              <a:rPr sz="2500" i="1" u="heavy" dirty="0">
                <a:latin typeface="Times New Roman"/>
                <a:cs typeface="Times New Roman"/>
              </a:rPr>
              <a:t>	</a:t>
            </a:r>
            <a:r>
              <a:rPr sz="2500" i="1" u="heavy" spc="10" dirty="0">
                <a:latin typeface="Times New Roman"/>
                <a:cs typeface="Times New Roman"/>
              </a:rPr>
              <a:t>R </a:t>
            </a:r>
            <a:r>
              <a:rPr sz="2500" i="1" u="heavy" dirty="0">
                <a:latin typeface="Times New Roman"/>
                <a:cs typeface="Times New Roman"/>
              </a:rPr>
              <a:t>	</a:t>
            </a:r>
            <a:r>
              <a:rPr sz="3750" spc="7" baseline="3333" dirty="0">
                <a:latin typeface="Symbol"/>
                <a:cs typeface="Symbol"/>
              </a:rPr>
              <a:t></a:t>
            </a:r>
            <a:endParaRPr sz="3750" baseline="3333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5784" y="6402039"/>
            <a:ext cx="843915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2500" i="1" spc="5" dirty="0">
                <a:latin typeface="Times New Roman"/>
                <a:cs typeface="Times New Roman"/>
              </a:rPr>
              <a:t>i	</a:t>
            </a:r>
            <a:r>
              <a:rPr sz="2500" spc="10" dirty="0">
                <a:latin typeface="Symbol"/>
                <a:cs typeface="Symbol"/>
              </a:rPr>
              <a:t>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500" i="1" spc="5" dirty="0">
                <a:latin typeface="Times New Roman"/>
                <a:cs typeface="Times New Roman"/>
              </a:rPr>
              <a:t>i</a:t>
            </a:r>
            <a:r>
              <a:rPr sz="2500" i="1" spc="250" dirty="0">
                <a:latin typeface="Times New Roman"/>
                <a:cs typeface="Times New Roman"/>
              </a:rPr>
              <a:t> </a:t>
            </a:r>
            <a:r>
              <a:rPr sz="3750" spc="-1455" baseline="-22222" dirty="0">
                <a:latin typeface="Symbol"/>
                <a:cs typeface="Symbol"/>
              </a:rPr>
              <a:t></a:t>
            </a:r>
            <a:r>
              <a:rPr sz="3750" spc="7" baseline="3333" dirty="0">
                <a:latin typeface="Symbol"/>
                <a:cs typeface="Symbol"/>
              </a:rPr>
              <a:t></a:t>
            </a:r>
            <a:endParaRPr sz="3750" baseline="3333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7325" y="6670263"/>
            <a:ext cx="80454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7345" algn="l"/>
              </a:tabLst>
            </a:pPr>
            <a:r>
              <a:rPr sz="2500" i="1" spc="15" dirty="0">
                <a:latin typeface="Times New Roman"/>
                <a:cs typeface="Times New Roman"/>
              </a:rPr>
              <a:t>R	</a:t>
            </a:r>
            <a:r>
              <a:rPr sz="2500" spc="10" dirty="0">
                <a:latin typeface="Symbol"/>
                <a:cs typeface="Symbol"/>
              </a:rPr>
              <a:t>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i="1" spc="15" dirty="0">
                <a:latin typeface="Times New Roman"/>
                <a:cs typeface="Times New Roman"/>
              </a:rPr>
              <a:t>R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8911" y="6409635"/>
            <a:ext cx="119380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2844" y="6612327"/>
            <a:ext cx="61531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8955" algn="l"/>
              </a:tabLst>
            </a:pPr>
            <a:r>
              <a:rPr sz="1450" spc="5" dirty="0">
                <a:latin typeface="Times New Roman"/>
                <a:cs typeface="Times New Roman"/>
              </a:rPr>
              <a:t>1	</a:t>
            </a:r>
            <a:r>
              <a:rPr sz="1450" i="1" spc="5" dirty="0">
                <a:latin typeface="Times New Roman"/>
                <a:cs typeface="Times New Roman"/>
              </a:rPr>
              <a:t>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12663" y="6646164"/>
            <a:ext cx="944880" cy="0"/>
          </a:xfrm>
          <a:custGeom>
            <a:avLst/>
            <a:gdLst/>
            <a:ahLst/>
            <a:cxnLst/>
            <a:rect l="l" t="t" r="r" b="b"/>
            <a:pathLst>
              <a:path w="944879">
                <a:moveTo>
                  <a:pt x="0" y="0"/>
                </a:moveTo>
                <a:lnTo>
                  <a:pt x="944879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85921" y="6434438"/>
            <a:ext cx="14922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455" baseline="-25555" dirty="0">
                <a:latin typeface="Symbol"/>
                <a:cs typeface="Symbol"/>
              </a:rPr>
              <a:t></a:t>
            </a:r>
            <a:r>
              <a:rPr sz="2500" spc="5" dirty="0">
                <a:latin typeface="Symbol"/>
                <a:cs typeface="Symbol"/>
              </a:rPr>
              <a:t>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5371" y="6783434"/>
            <a:ext cx="129984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  <a:tab pos="981710" algn="l"/>
              </a:tabLst>
            </a:pPr>
            <a:r>
              <a:rPr sz="2500" spc="5" dirty="0">
                <a:latin typeface="Symbol"/>
                <a:cs typeface="Symbol"/>
              </a:rPr>
              <a:t></a:t>
            </a:r>
            <a:r>
              <a:rPr sz="2500" spc="5" dirty="0">
                <a:latin typeface="Times New Roman"/>
                <a:cs typeface="Times New Roman"/>
              </a:rPr>
              <a:t>	</a:t>
            </a:r>
            <a:r>
              <a:rPr sz="1450" spc="5" dirty="0">
                <a:latin typeface="Times New Roman"/>
                <a:cs typeface="Times New Roman"/>
              </a:rPr>
              <a:t>1	2 </a:t>
            </a:r>
            <a:r>
              <a:rPr sz="1450" spc="-35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Symbol"/>
                <a:cs typeface="Symbol"/>
              </a:rPr>
              <a:t>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85989" y="6228698"/>
            <a:ext cx="14922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5" dirty="0">
                <a:latin typeface="Symbol"/>
                <a:cs typeface="Symbol"/>
              </a:rPr>
              <a:t>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5375" y="6434438"/>
            <a:ext cx="87884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sz="2500" i="1" spc="5" dirty="0">
                <a:latin typeface="Times New Roman"/>
                <a:cs typeface="Times New Roman"/>
              </a:rPr>
              <a:t>i	</a:t>
            </a:r>
            <a:r>
              <a:rPr sz="2500" spc="10" dirty="0">
                <a:latin typeface="Symbol"/>
                <a:cs typeface="Symbol"/>
              </a:rPr>
              <a:t>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500" i="1" spc="5" dirty="0">
                <a:latin typeface="Times New Roman"/>
                <a:cs typeface="Times New Roman"/>
              </a:rPr>
              <a:t>i</a:t>
            </a:r>
            <a:r>
              <a:rPr sz="2500" i="1" spc="254" dirty="0">
                <a:latin typeface="Times New Roman"/>
                <a:cs typeface="Times New Roman"/>
              </a:rPr>
              <a:t> </a:t>
            </a:r>
            <a:r>
              <a:rPr sz="3750" spc="-1455" baseline="-22222" dirty="0">
                <a:latin typeface="Symbol"/>
                <a:cs typeface="Symbol"/>
              </a:rPr>
              <a:t></a:t>
            </a:r>
            <a:r>
              <a:rPr sz="3750" spc="7" baseline="3333" dirty="0">
                <a:latin typeface="Symbol"/>
                <a:cs typeface="Symbol"/>
              </a:rPr>
              <a:t></a:t>
            </a:r>
            <a:endParaRPr sz="3750" baseline="3333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5371" y="6228698"/>
            <a:ext cx="14922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5" dirty="0">
                <a:latin typeface="Symbol"/>
                <a:cs typeface="Symbol"/>
              </a:rPr>
              <a:t>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1967" y="6701138"/>
            <a:ext cx="803910" cy="35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9250" algn="l"/>
              </a:tabLst>
            </a:pPr>
            <a:r>
              <a:rPr sz="2500" i="1" spc="15" dirty="0">
                <a:latin typeface="Times New Roman"/>
                <a:cs typeface="Times New Roman"/>
              </a:rPr>
              <a:t>R	</a:t>
            </a:r>
            <a:r>
              <a:rPr sz="2500" spc="10" dirty="0">
                <a:latin typeface="Symbol"/>
                <a:cs typeface="Symbol"/>
              </a:rPr>
              <a:t>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i="1" spc="15" dirty="0">
                <a:latin typeface="Times New Roman"/>
                <a:cs typeface="Times New Roman"/>
              </a:rPr>
              <a:t>R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10502" y="6441862"/>
            <a:ext cx="119380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3773" y="6643030"/>
            <a:ext cx="628650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2925" algn="l"/>
              </a:tabLst>
            </a:pPr>
            <a:r>
              <a:rPr sz="1450" spc="5" dirty="0">
                <a:latin typeface="Times New Roman"/>
                <a:cs typeface="Times New Roman"/>
              </a:rPr>
              <a:t>2	</a:t>
            </a:r>
            <a:r>
              <a:rPr sz="1450" i="1" spc="5" dirty="0">
                <a:latin typeface="Times New Roman"/>
                <a:cs typeface="Times New Roman"/>
              </a:rPr>
              <a:t>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41338" y="6253629"/>
            <a:ext cx="22161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15" dirty="0">
                <a:latin typeface="Times New Roman"/>
                <a:cs typeface="Times New Roman"/>
              </a:rPr>
              <a:t>R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7640">
              <a:lnSpc>
                <a:spcPct val="100000"/>
              </a:lnSpc>
            </a:pPr>
            <a:r>
              <a:rPr dirty="0"/>
              <a:t>D</a:t>
            </a:r>
            <a:r>
              <a:rPr spc="5" dirty="0"/>
              <a:t>e</a:t>
            </a:r>
            <a:r>
              <a:rPr spc="-5" dirty="0"/>
              <a:t>l</a:t>
            </a:r>
            <a:r>
              <a:rPr spc="-50" dirty="0"/>
              <a:t>t</a:t>
            </a:r>
            <a:r>
              <a:rPr dirty="0"/>
              <a:t>a</a:t>
            </a:r>
            <a:r>
              <a:rPr spc="-5" dirty="0"/>
              <a:t>-</a:t>
            </a:r>
            <a:r>
              <a:rPr spc="-105" dirty="0"/>
              <a:t>W</a:t>
            </a:r>
            <a:r>
              <a:rPr spc="-50" dirty="0"/>
              <a:t>y</a:t>
            </a:r>
            <a:r>
              <a:rPr dirty="0"/>
              <a:t>e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spc="-280" dirty="0"/>
              <a:t>T</a:t>
            </a:r>
            <a:r>
              <a:rPr spc="-105" dirty="0"/>
              <a:t>r</a:t>
            </a:r>
            <a:r>
              <a:rPr dirty="0"/>
              <a:t>an</a:t>
            </a:r>
            <a:r>
              <a:rPr spc="-35" dirty="0"/>
              <a:t>s</a:t>
            </a:r>
            <a:r>
              <a:rPr spc="-100" dirty="0"/>
              <a:t>f</a:t>
            </a:r>
            <a:r>
              <a:rPr dirty="0"/>
              <a:t>o</a:t>
            </a:r>
            <a:r>
              <a:rPr spc="-20" dirty="0"/>
              <a:t>r</a:t>
            </a:r>
            <a:r>
              <a:rPr spc="-5" dirty="0"/>
              <a:t>m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773670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impli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14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a-</a:t>
            </a:r>
            <a:r>
              <a:rPr sz="3200" spc="-80" dirty="0">
                <a:latin typeface="Calibri"/>
                <a:cs typeface="Calibri"/>
              </a:rPr>
              <a:t>W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10" dirty="0">
                <a:latin typeface="Calibri"/>
                <a:cs typeface="Calibri"/>
              </a:rPr>
              <a:t>T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30" dirty="0">
                <a:latin typeface="Calibri"/>
                <a:cs typeface="Calibri"/>
              </a:rPr>
              <a:t>s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2747" y="3962400"/>
            <a:ext cx="6908292" cy="3352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5440">
              <a:lnSpc>
                <a:spcPct val="100000"/>
              </a:lnSpc>
            </a:pPr>
            <a:r>
              <a:rPr spc="-280" dirty="0"/>
              <a:t>T</a:t>
            </a:r>
            <a:r>
              <a:rPr spc="-105" dirty="0"/>
              <a:t>r</a:t>
            </a:r>
            <a:r>
              <a:rPr dirty="0"/>
              <a:t>an</a:t>
            </a:r>
            <a:r>
              <a:rPr spc="-35" dirty="0"/>
              <a:t>s</a:t>
            </a:r>
            <a:r>
              <a:rPr spc="-100" dirty="0"/>
              <a:t>f</a:t>
            </a:r>
            <a:r>
              <a:rPr dirty="0"/>
              <a:t>o</a:t>
            </a:r>
            <a:r>
              <a:rPr spc="-20" dirty="0"/>
              <a:t>r</a:t>
            </a:r>
            <a:r>
              <a:rPr dirty="0"/>
              <a:t>m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65" dirty="0"/>
              <a:t>E</a:t>
            </a:r>
            <a:r>
              <a:rPr dirty="0"/>
              <a:t>qu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ons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1700783"/>
            <a:ext cx="5251703" cy="2548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262" y="5269988"/>
            <a:ext cx="1737995" cy="0"/>
          </a:xfrm>
          <a:custGeom>
            <a:avLst/>
            <a:gdLst/>
            <a:ahLst/>
            <a:cxnLst/>
            <a:rect l="l" t="t" r="r" b="b"/>
            <a:pathLst>
              <a:path w="1737995">
                <a:moveTo>
                  <a:pt x="0" y="0"/>
                </a:moveTo>
                <a:lnTo>
                  <a:pt x="1737373" y="0"/>
                </a:lnTo>
              </a:path>
            </a:pathLst>
          </a:custGeom>
          <a:ln w="11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8369" y="6065524"/>
            <a:ext cx="1737360" cy="0"/>
          </a:xfrm>
          <a:custGeom>
            <a:avLst/>
            <a:gdLst/>
            <a:ahLst/>
            <a:cxnLst/>
            <a:rect l="l" t="t" r="r" b="b"/>
            <a:pathLst>
              <a:path w="1737360">
                <a:moveTo>
                  <a:pt x="0" y="0"/>
                </a:moveTo>
                <a:lnTo>
                  <a:pt x="1737356" y="0"/>
                </a:lnTo>
              </a:path>
            </a:pathLst>
          </a:custGeom>
          <a:ln w="11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4651" y="6861047"/>
            <a:ext cx="1739264" cy="0"/>
          </a:xfrm>
          <a:custGeom>
            <a:avLst/>
            <a:gdLst/>
            <a:ahLst/>
            <a:cxnLst/>
            <a:rect l="l" t="t" r="r" b="b"/>
            <a:pathLst>
              <a:path w="1739264">
                <a:moveTo>
                  <a:pt x="0" y="0"/>
                </a:moveTo>
                <a:lnTo>
                  <a:pt x="1738887" y="0"/>
                </a:lnTo>
              </a:path>
            </a:pathLst>
          </a:custGeom>
          <a:ln w="11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8523" y="6904980"/>
            <a:ext cx="1650364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00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a</a:t>
            </a:r>
            <a:r>
              <a:rPr sz="1875" i="1" baseline="-24444" dirty="0">
                <a:latin typeface="Times New Roman"/>
                <a:cs typeface="Times New Roman"/>
              </a:rPr>
              <a:t>  </a:t>
            </a:r>
            <a:r>
              <a:rPr sz="1875" i="1" spc="52" baseline="-24444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i="1" spc="285" dirty="0">
                <a:latin typeface="Times New Roman"/>
                <a:cs typeface="Times New Roman"/>
              </a:rPr>
              <a:t>R</a:t>
            </a:r>
            <a:r>
              <a:rPr sz="1875" i="1" spc="-15" baseline="-24444" dirty="0">
                <a:latin typeface="Times New Roman"/>
                <a:cs typeface="Times New Roman"/>
              </a:rPr>
              <a:t>b</a:t>
            </a:r>
            <a:r>
              <a:rPr sz="1875" i="1" baseline="-24444" dirty="0">
                <a:latin typeface="Times New Roman"/>
                <a:cs typeface="Times New Roman"/>
              </a:rPr>
              <a:t>  </a:t>
            </a:r>
            <a:r>
              <a:rPr sz="1875" i="1" spc="15" baseline="-24444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25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c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0720" y="6109453"/>
            <a:ext cx="1650364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190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a</a:t>
            </a:r>
            <a:r>
              <a:rPr sz="1875" i="1" baseline="-24444" dirty="0">
                <a:latin typeface="Times New Roman"/>
                <a:cs typeface="Times New Roman"/>
              </a:rPr>
              <a:t>  </a:t>
            </a:r>
            <a:r>
              <a:rPr sz="1875" i="1" spc="52" baseline="-24444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i="1" spc="300" dirty="0">
                <a:latin typeface="Times New Roman"/>
                <a:cs typeface="Times New Roman"/>
              </a:rPr>
              <a:t>R</a:t>
            </a:r>
            <a:r>
              <a:rPr sz="1875" i="1" spc="-15" baseline="-24444" dirty="0">
                <a:latin typeface="Times New Roman"/>
                <a:cs typeface="Times New Roman"/>
              </a:rPr>
              <a:t>b</a:t>
            </a:r>
            <a:r>
              <a:rPr sz="1875" i="1" baseline="-24444" dirty="0">
                <a:latin typeface="Times New Roman"/>
                <a:cs typeface="Times New Roman"/>
              </a:rPr>
              <a:t>  </a:t>
            </a:r>
            <a:r>
              <a:rPr sz="1875" i="1" spc="15" baseline="-24444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25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c</a:t>
            </a:r>
            <a:endParaRPr sz="1875" baseline="-24444">
              <a:latin typeface="Times New Roman"/>
              <a:cs typeface="Times New Roman"/>
            </a:endParaRPr>
          </a:p>
          <a:p>
            <a:pPr marR="18415" algn="ctr">
              <a:lnSpc>
                <a:spcPct val="100000"/>
              </a:lnSpc>
              <a:spcBef>
                <a:spcPts val="730"/>
              </a:spcBef>
            </a:pP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190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a</a:t>
            </a:r>
            <a:r>
              <a:rPr sz="1875" i="1" spc="209" baseline="-24444" dirty="0">
                <a:latin typeface="Times New Roman"/>
                <a:cs typeface="Times New Roman"/>
              </a:rPr>
              <a:t> </a:t>
            </a:r>
            <a:r>
              <a:rPr sz="2100" i="1" spc="285" dirty="0">
                <a:latin typeface="Times New Roman"/>
                <a:cs typeface="Times New Roman"/>
              </a:rPr>
              <a:t>R</a:t>
            </a:r>
            <a:r>
              <a:rPr sz="1875" i="1" spc="-15" baseline="-24444" dirty="0">
                <a:latin typeface="Times New Roman"/>
                <a:cs typeface="Times New Roman"/>
              </a:rPr>
              <a:t>b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2616" y="5313925"/>
            <a:ext cx="1650364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190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a</a:t>
            </a:r>
            <a:r>
              <a:rPr sz="1875" i="1" baseline="-24444" dirty="0">
                <a:latin typeface="Times New Roman"/>
                <a:cs typeface="Times New Roman"/>
              </a:rPr>
              <a:t>  </a:t>
            </a:r>
            <a:r>
              <a:rPr sz="1875" i="1" spc="52" baseline="-24444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i="1" spc="285" dirty="0">
                <a:latin typeface="Times New Roman"/>
                <a:cs typeface="Times New Roman"/>
              </a:rPr>
              <a:t>R</a:t>
            </a:r>
            <a:r>
              <a:rPr sz="1875" i="1" spc="-15" baseline="-24444" dirty="0">
                <a:latin typeface="Times New Roman"/>
                <a:cs typeface="Times New Roman"/>
              </a:rPr>
              <a:t>b</a:t>
            </a:r>
            <a:r>
              <a:rPr sz="1875" i="1" baseline="-24444" dirty="0">
                <a:latin typeface="Times New Roman"/>
                <a:cs typeface="Times New Roman"/>
              </a:rPr>
              <a:t>  </a:t>
            </a:r>
            <a:r>
              <a:rPr sz="1875" i="1" spc="30" baseline="-24444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25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c</a:t>
            </a:r>
            <a:endParaRPr sz="1875" baseline="-24444">
              <a:latin typeface="Times New Roman"/>
              <a:cs typeface="Times New Roman"/>
            </a:endParaRPr>
          </a:p>
          <a:p>
            <a:pPr marL="72390" algn="ctr">
              <a:lnSpc>
                <a:spcPct val="100000"/>
              </a:lnSpc>
              <a:spcBef>
                <a:spcPts val="730"/>
              </a:spcBef>
            </a:pP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25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c</a:t>
            </a:r>
            <a:r>
              <a:rPr sz="1875" i="1" spc="172" baseline="-2444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00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a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0054" y="6694668"/>
            <a:ext cx="589280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6720" algn="l"/>
              </a:tabLst>
            </a:pPr>
            <a:r>
              <a:rPr sz="2100" i="1" spc="10" dirty="0">
                <a:latin typeface="Times New Roman"/>
                <a:cs typeface="Times New Roman"/>
              </a:rPr>
              <a:t>R	</a:t>
            </a:r>
            <a:r>
              <a:rPr sz="2100" spc="1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0059" y="5899141"/>
            <a:ext cx="601345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8784" algn="l"/>
              </a:tabLst>
            </a:pPr>
            <a:r>
              <a:rPr sz="2100" i="1" spc="10" dirty="0">
                <a:latin typeface="Times New Roman"/>
                <a:cs typeface="Times New Roman"/>
              </a:rPr>
              <a:t>R	</a:t>
            </a:r>
            <a:r>
              <a:rPr sz="2100" spc="1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1215" y="6856855"/>
            <a:ext cx="10477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10" dirty="0">
                <a:latin typeface="Times New Roman"/>
                <a:cs typeface="Times New Roman"/>
              </a:rPr>
              <a:t>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8835" y="6061327"/>
            <a:ext cx="10477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10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2596" y="5259320"/>
            <a:ext cx="2658110" cy="0"/>
          </a:xfrm>
          <a:custGeom>
            <a:avLst/>
            <a:gdLst/>
            <a:ahLst/>
            <a:cxnLst/>
            <a:rect l="l" t="t" r="r" b="b"/>
            <a:pathLst>
              <a:path w="2658109">
                <a:moveTo>
                  <a:pt x="0" y="0"/>
                </a:moveTo>
                <a:lnTo>
                  <a:pt x="2657849" y="0"/>
                </a:lnTo>
              </a:path>
            </a:pathLst>
          </a:custGeom>
          <a:ln w="11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3439" y="6053330"/>
            <a:ext cx="2658110" cy="0"/>
          </a:xfrm>
          <a:custGeom>
            <a:avLst/>
            <a:gdLst/>
            <a:ahLst/>
            <a:cxnLst/>
            <a:rect l="l" t="t" r="r" b="b"/>
            <a:pathLst>
              <a:path w="2658109">
                <a:moveTo>
                  <a:pt x="0" y="0"/>
                </a:moveTo>
                <a:lnTo>
                  <a:pt x="2657866" y="0"/>
                </a:lnTo>
              </a:path>
            </a:pathLst>
          </a:custGeom>
          <a:ln w="11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5832" y="6847327"/>
            <a:ext cx="2658110" cy="0"/>
          </a:xfrm>
          <a:custGeom>
            <a:avLst/>
            <a:gdLst/>
            <a:ahLst/>
            <a:cxnLst/>
            <a:rect l="l" t="t" r="r" b="b"/>
            <a:pathLst>
              <a:path w="2658109">
                <a:moveTo>
                  <a:pt x="0" y="0"/>
                </a:moveTo>
                <a:lnTo>
                  <a:pt x="2657849" y="0"/>
                </a:lnTo>
              </a:path>
            </a:pathLst>
          </a:custGeom>
          <a:ln w="11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80919" y="4559298"/>
            <a:ext cx="1263015" cy="71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u="heavy" spc="-5" dirty="0">
                <a:latin typeface="Calibri"/>
                <a:cs typeface="Calibri"/>
              </a:rPr>
              <a:t>D</a:t>
            </a:r>
            <a:r>
              <a:rPr sz="2400" b="1" u="heavy" dirty="0">
                <a:latin typeface="Calibri"/>
                <a:cs typeface="Calibri"/>
              </a:rPr>
              <a:t>e</a:t>
            </a:r>
            <a:r>
              <a:rPr sz="2400" b="1" u="heavy" spc="-15" dirty="0">
                <a:latin typeface="Calibri"/>
                <a:cs typeface="Calibri"/>
              </a:rPr>
              <a:t>l</a:t>
            </a:r>
            <a:r>
              <a:rPr sz="2400" b="1" u="heavy" spc="-40" dirty="0">
                <a:latin typeface="Calibri"/>
                <a:cs typeface="Calibri"/>
              </a:rPr>
              <a:t>t</a:t>
            </a:r>
            <a:r>
              <a:rPr sz="2400" b="1" u="heavy" spc="-15" dirty="0">
                <a:latin typeface="Calibri"/>
                <a:cs typeface="Calibri"/>
              </a:rPr>
              <a:t>a</a:t>
            </a:r>
            <a:r>
              <a:rPr sz="2400" b="1" u="heavy" spc="10" dirty="0">
                <a:latin typeface="Calibri"/>
                <a:cs typeface="Calibri"/>
              </a:rPr>
              <a:t> </a:t>
            </a:r>
            <a:r>
              <a:rPr sz="2400" b="1" u="heavy" spc="-40" dirty="0">
                <a:latin typeface="Calibri"/>
                <a:cs typeface="Calibri"/>
              </a:rPr>
              <a:t>t</a:t>
            </a:r>
            <a:r>
              <a:rPr sz="2400" b="1" u="heavy" spc="-15" dirty="0">
                <a:latin typeface="Calibri"/>
                <a:cs typeface="Calibri"/>
              </a:rPr>
              <a:t>o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31750" algn="ctr">
              <a:lnSpc>
                <a:spcPct val="100000"/>
              </a:lnSpc>
              <a:spcBef>
                <a:spcPts val="300"/>
              </a:spcBef>
            </a:pPr>
            <a:r>
              <a:rPr sz="2100" i="1" spc="285" dirty="0">
                <a:latin typeface="Times New Roman"/>
                <a:cs typeface="Times New Roman"/>
              </a:rPr>
              <a:t>R</a:t>
            </a:r>
            <a:r>
              <a:rPr sz="1875" i="1" spc="-15" baseline="-24444" dirty="0">
                <a:latin typeface="Times New Roman"/>
                <a:cs typeface="Times New Roman"/>
              </a:rPr>
              <a:t>b</a:t>
            </a:r>
            <a:r>
              <a:rPr sz="1875" i="1" spc="179" baseline="-2444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15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c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0054" y="5103613"/>
            <a:ext cx="563245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0685" algn="l"/>
              </a:tabLst>
            </a:pPr>
            <a:r>
              <a:rPr sz="2100" i="1" spc="10" dirty="0">
                <a:latin typeface="Times New Roman"/>
                <a:cs typeface="Times New Roman"/>
              </a:rPr>
              <a:t>R	</a:t>
            </a:r>
            <a:r>
              <a:rPr sz="2100" spc="1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5975" y="5265800"/>
            <a:ext cx="10477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10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75065" y="6896999"/>
            <a:ext cx="30734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4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3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70621" y="4559298"/>
            <a:ext cx="1973580" cy="2296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03580" algn="ctr">
              <a:lnSpc>
                <a:spcPct val="100000"/>
              </a:lnSpc>
            </a:pPr>
            <a:r>
              <a:rPr sz="2400" b="1" u="heavy" spc="-15" dirty="0">
                <a:latin typeface="Calibri"/>
                <a:cs typeface="Calibri"/>
              </a:rPr>
              <a:t>Y</a:t>
            </a:r>
            <a:r>
              <a:rPr sz="2400" b="1" u="heavy" spc="-5" dirty="0">
                <a:latin typeface="Calibri"/>
                <a:cs typeface="Calibri"/>
              </a:rPr>
              <a:t> </a:t>
            </a:r>
            <a:r>
              <a:rPr sz="2400" b="1" u="heavy" spc="-40" dirty="0">
                <a:latin typeface="Calibri"/>
                <a:cs typeface="Calibri"/>
              </a:rPr>
              <a:t>t</a:t>
            </a:r>
            <a:r>
              <a:rPr sz="2400" b="1" u="heavy" spc="-15" dirty="0">
                <a:latin typeface="Calibri"/>
                <a:cs typeface="Calibri"/>
              </a:rPr>
              <a:t>o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5" dirty="0">
                <a:latin typeface="Calibri"/>
                <a:cs typeface="Calibri"/>
              </a:rPr>
              <a:t>D</a:t>
            </a:r>
            <a:r>
              <a:rPr sz="2400" b="1" u="heavy" dirty="0">
                <a:latin typeface="Calibri"/>
                <a:cs typeface="Calibri"/>
              </a:rPr>
              <a:t>e</a:t>
            </a:r>
            <a:r>
              <a:rPr sz="2400" b="1" u="heavy" spc="-15" dirty="0">
                <a:latin typeface="Calibri"/>
                <a:cs typeface="Calibri"/>
              </a:rPr>
              <a:t>l</a:t>
            </a:r>
            <a:r>
              <a:rPr sz="2400" b="1" u="heavy" spc="-40" dirty="0">
                <a:latin typeface="Calibri"/>
                <a:cs typeface="Calibri"/>
              </a:rPr>
              <a:t>t</a:t>
            </a:r>
            <a:r>
              <a:rPr sz="2400" b="1" u="heavy" spc="-15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225"/>
              </a:spcBef>
            </a:pPr>
            <a:r>
              <a:rPr sz="2100" spc="10" dirty="0">
                <a:latin typeface="Symbol"/>
                <a:cs typeface="Symbol"/>
              </a:rPr>
              <a:t>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19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2</a:t>
            </a:r>
            <a:r>
              <a:rPr sz="1875" spc="120" baseline="-2444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4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3</a:t>
            </a:r>
            <a:r>
              <a:rPr sz="1875" baseline="-24444" dirty="0">
                <a:latin typeface="Times New Roman"/>
                <a:cs typeface="Times New Roman"/>
              </a:rPr>
              <a:t>  </a:t>
            </a:r>
            <a:r>
              <a:rPr sz="1875" spc="-112" baseline="-24444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4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3</a:t>
            </a:r>
            <a:r>
              <a:rPr sz="1875" spc="52" baseline="-24444" dirty="0">
                <a:latin typeface="Times New Roman"/>
                <a:cs typeface="Times New Roman"/>
              </a:rPr>
              <a:t> </a:t>
            </a:r>
            <a:r>
              <a:rPr sz="2100" i="1" spc="165" dirty="0">
                <a:latin typeface="Times New Roman"/>
                <a:cs typeface="Times New Roman"/>
              </a:rPr>
              <a:t>R</a:t>
            </a:r>
            <a:r>
              <a:rPr sz="1875" spc="-15" baseline="-24444" dirty="0">
                <a:latin typeface="Times New Roman"/>
                <a:cs typeface="Times New Roman"/>
              </a:rPr>
              <a:t>1</a:t>
            </a:r>
            <a:endParaRPr sz="1875" baseline="-24444">
              <a:latin typeface="Times New Roman"/>
              <a:cs typeface="Times New Roman"/>
            </a:endParaRPr>
          </a:p>
          <a:p>
            <a:pPr marR="606425" algn="ctr">
              <a:lnSpc>
                <a:spcPct val="100000"/>
              </a:lnSpc>
              <a:spcBef>
                <a:spcPts val="490"/>
              </a:spcBef>
            </a:pPr>
            <a:r>
              <a:rPr sz="2100" i="1" spc="150" dirty="0">
                <a:latin typeface="Times New Roman"/>
                <a:cs typeface="Times New Roman"/>
              </a:rPr>
              <a:t>R</a:t>
            </a:r>
            <a:r>
              <a:rPr sz="1875" spc="-15" baseline="-24444" dirty="0">
                <a:latin typeface="Times New Roman"/>
                <a:cs typeface="Times New Roman"/>
              </a:rPr>
              <a:t>1</a:t>
            </a:r>
            <a:endParaRPr sz="1875" baseline="-24444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720"/>
              </a:spcBef>
            </a:pPr>
            <a:r>
              <a:rPr sz="2100" spc="10" dirty="0">
                <a:latin typeface="Symbol"/>
                <a:cs typeface="Symbol"/>
              </a:rPr>
              <a:t>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19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2</a:t>
            </a:r>
            <a:r>
              <a:rPr sz="1875" spc="120" baseline="-2444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4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3</a:t>
            </a:r>
            <a:r>
              <a:rPr sz="1875" baseline="-24444" dirty="0">
                <a:latin typeface="Times New Roman"/>
                <a:cs typeface="Times New Roman"/>
              </a:rPr>
              <a:t>  </a:t>
            </a:r>
            <a:r>
              <a:rPr sz="1875" spc="-112" baseline="-24444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4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3</a:t>
            </a:r>
            <a:r>
              <a:rPr sz="1875" spc="52" baseline="-24444" dirty="0">
                <a:latin typeface="Times New Roman"/>
                <a:cs typeface="Times New Roman"/>
              </a:rPr>
              <a:t> </a:t>
            </a:r>
            <a:r>
              <a:rPr sz="2100" i="1" spc="165" dirty="0">
                <a:latin typeface="Times New Roman"/>
                <a:cs typeface="Times New Roman"/>
              </a:rPr>
              <a:t>R</a:t>
            </a:r>
            <a:r>
              <a:rPr sz="1875" spc="-15" baseline="-24444" dirty="0">
                <a:latin typeface="Times New Roman"/>
                <a:cs typeface="Times New Roman"/>
              </a:rPr>
              <a:t>1</a:t>
            </a:r>
            <a:endParaRPr sz="1875" baseline="-24444">
              <a:latin typeface="Times New Roman"/>
              <a:cs typeface="Times New Roman"/>
            </a:endParaRPr>
          </a:p>
          <a:p>
            <a:pPr marR="640080" algn="ctr">
              <a:lnSpc>
                <a:spcPct val="100000"/>
              </a:lnSpc>
              <a:spcBef>
                <a:spcPts val="490"/>
              </a:spcBef>
            </a:pP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19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2</a:t>
            </a:r>
            <a:endParaRPr sz="1875" baseline="-24444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  <a:spcBef>
                <a:spcPts val="720"/>
              </a:spcBef>
            </a:pPr>
            <a:r>
              <a:rPr sz="2100" spc="10" dirty="0">
                <a:latin typeface="Symbol"/>
                <a:cs typeface="Symbol"/>
              </a:rPr>
              <a:t>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19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2</a:t>
            </a:r>
            <a:r>
              <a:rPr sz="1875" spc="120" baseline="-2444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4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3</a:t>
            </a:r>
            <a:r>
              <a:rPr sz="1875" baseline="-24444" dirty="0">
                <a:latin typeface="Times New Roman"/>
                <a:cs typeface="Times New Roman"/>
              </a:rPr>
              <a:t>  </a:t>
            </a:r>
            <a:r>
              <a:rPr sz="1875" spc="-112" baseline="-24444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25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3</a:t>
            </a:r>
            <a:r>
              <a:rPr sz="1875" spc="67" baseline="-24444" dirty="0">
                <a:latin typeface="Times New Roman"/>
                <a:cs typeface="Times New Roman"/>
              </a:rPr>
              <a:t> </a:t>
            </a:r>
            <a:r>
              <a:rPr sz="2100" i="1" spc="150" dirty="0">
                <a:latin typeface="Times New Roman"/>
                <a:cs typeface="Times New Roman"/>
              </a:rPr>
              <a:t>R</a:t>
            </a:r>
            <a:r>
              <a:rPr sz="1875" spc="-15" baseline="-24444" dirty="0">
                <a:latin typeface="Times New Roman"/>
                <a:cs typeface="Times New Roman"/>
              </a:rPr>
              <a:t>1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8163" y="6514475"/>
            <a:ext cx="614045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165" dirty="0">
                <a:latin typeface="Times New Roman"/>
                <a:cs typeface="Times New Roman"/>
              </a:rPr>
              <a:t>R</a:t>
            </a:r>
            <a:r>
              <a:rPr sz="1875" spc="-15" baseline="-24444" dirty="0">
                <a:latin typeface="Times New Roman"/>
                <a:cs typeface="Times New Roman"/>
              </a:rPr>
              <a:t>1</a:t>
            </a:r>
            <a:r>
              <a:rPr sz="1875" spc="-60" baseline="-2444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19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2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5779" y="5720471"/>
            <a:ext cx="614045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165" dirty="0">
                <a:latin typeface="Times New Roman"/>
                <a:cs typeface="Times New Roman"/>
              </a:rPr>
              <a:t>R</a:t>
            </a:r>
            <a:r>
              <a:rPr sz="1875" spc="-15" baseline="-24444" dirty="0">
                <a:latin typeface="Times New Roman"/>
                <a:cs typeface="Times New Roman"/>
              </a:rPr>
              <a:t>1</a:t>
            </a:r>
            <a:r>
              <a:rPr sz="1875" spc="-60" baseline="-2444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19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2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4923" y="4926467"/>
            <a:ext cx="614045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165" dirty="0">
                <a:latin typeface="Times New Roman"/>
                <a:cs typeface="Times New Roman"/>
              </a:rPr>
              <a:t>R</a:t>
            </a:r>
            <a:r>
              <a:rPr sz="1875" spc="-15" baseline="-24444" dirty="0">
                <a:latin typeface="Times New Roman"/>
                <a:cs typeface="Times New Roman"/>
              </a:rPr>
              <a:t>1</a:t>
            </a:r>
            <a:r>
              <a:rPr sz="1875" spc="-60" baseline="-24444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R</a:t>
            </a:r>
            <a:r>
              <a:rPr sz="2100" i="1" spc="-190" dirty="0">
                <a:latin typeface="Times New Roman"/>
                <a:cs typeface="Times New Roman"/>
              </a:rPr>
              <a:t> </a:t>
            </a:r>
            <a:r>
              <a:rPr sz="1875" spc="-15" baseline="-24444" dirty="0">
                <a:latin typeface="Times New Roman"/>
                <a:cs typeface="Times New Roman"/>
              </a:rPr>
              <a:t>2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08169" y="6680834"/>
            <a:ext cx="590550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8625" algn="l"/>
              </a:tabLst>
            </a:pPr>
            <a:r>
              <a:rPr sz="2100" i="1" spc="10" dirty="0">
                <a:latin typeface="Times New Roman"/>
                <a:cs typeface="Times New Roman"/>
              </a:rPr>
              <a:t>R	</a:t>
            </a:r>
            <a:r>
              <a:rPr sz="2100" spc="1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08165" y="5886831"/>
            <a:ext cx="598170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6245" algn="l"/>
              </a:tabLst>
            </a:pPr>
            <a:r>
              <a:rPr sz="2100" i="1" spc="10" dirty="0">
                <a:latin typeface="Times New Roman"/>
                <a:cs typeface="Times New Roman"/>
              </a:rPr>
              <a:t>R	</a:t>
            </a:r>
            <a:r>
              <a:rPr sz="2100" spc="1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08165" y="5092827"/>
            <a:ext cx="607695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5134" algn="l"/>
              </a:tabLst>
            </a:pPr>
            <a:r>
              <a:rPr sz="2100" i="1" spc="10" dirty="0">
                <a:latin typeface="Times New Roman"/>
                <a:cs typeface="Times New Roman"/>
              </a:rPr>
              <a:t>R	</a:t>
            </a:r>
            <a:r>
              <a:rPr sz="2100" spc="1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12381" y="6844596"/>
            <a:ext cx="9588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i="1" spc="-10" dirty="0">
                <a:latin typeface="Times New Roman"/>
                <a:cs typeface="Times New Roman"/>
              </a:rPr>
              <a:t>c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09333" y="6050592"/>
            <a:ext cx="10477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i="1" spc="-10" dirty="0">
                <a:latin typeface="Times New Roman"/>
                <a:cs typeface="Times New Roman"/>
              </a:rPr>
              <a:t>b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16953" y="5256588"/>
            <a:ext cx="10477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i="1" spc="-10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5375">
              <a:lnSpc>
                <a:spcPct val="100000"/>
              </a:lnSpc>
            </a:pPr>
            <a:r>
              <a:rPr dirty="0"/>
              <a:t>Sup</a:t>
            </a:r>
            <a:r>
              <a:rPr spc="5" dirty="0"/>
              <a:t>e</a:t>
            </a:r>
            <a:r>
              <a:rPr spc="-20" dirty="0"/>
              <a:t>r</a:t>
            </a:r>
            <a:r>
              <a:rPr dirty="0"/>
              <a:t>po</a:t>
            </a:r>
            <a:r>
              <a:rPr spc="5" dirty="0"/>
              <a:t>s</a:t>
            </a:r>
            <a:r>
              <a:rPr spc="-5" dirty="0"/>
              <a:t>i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05627"/>
            <a:ext cx="7910830" cy="413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88085" indent="-342900">
              <a:lnSpc>
                <a:spcPts val="346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lin</a:t>
            </a:r>
            <a:r>
              <a:rPr sz="3200" dirty="0">
                <a:latin typeface="Calibri"/>
                <a:cs typeface="Calibri"/>
              </a:rPr>
              <a:t>ear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ipl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up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760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lin</a:t>
            </a:r>
            <a:r>
              <a:rPr sz="3200" dirty="0">
                <a:latin typeface="Calibri"/>
                <a:cs typeface="Calibri"/>
              </a:rPr>
              <a:t>ear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multipl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10" dirty="0">
                <a:latin typeface="Calibri"/>
                <a:cs typeface="Calibri"/>
              </a:rPr>
              <a:t>s,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indi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idu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ce</a:t>
            </a:r>
            <a:endParaRPr sz="3200">
              <a:latin typeface="Calibri"/>
              <a:cs typeface="Calibri"/>
            </a:endParaRPr>
          </a:p>
          <a:p>
            <a:pPr marL="355600" marR="921385" indent="-342900">
              <a:lnSpc>
                <a:spcPts val="3460"/>
              </a:lnSpc>
              <a:spcBef>
                <a:spcPts val="760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ipl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eer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65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Ci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eo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1799" y="788288"/>
            <a:ext cx="665162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5" dirty="0">
                <a:latin typeface="Calibri"/>
                <a:cs typeface="Calibri"/>
              </a:rPr>
              <a:t>Wh</a:t>
            </a:r>
            <a:r>
              <a:rPr sz="4000" spc="-55" dirty="0">
                <a:latin typeface="Calibri"/>
                <a:cs typeface="Calibri"/>
              </a:rPr>
              <a:t>a</a:t>
            </a:r>
            <a:r>
              <a:rPr sz="4000" spc="-15" dirty="0">
                <a:latin typeface="Calibri"/>
                <a:cs typeface="Calibri"/>
              </a:rPr>
              <a:t>t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Calibri"/>
                <a:cs typeface="Calibri"/>
              </a:rPr>
              <a:t>d</a:t>
            </a:r>
            <a:r>
              <a:rPr sz="4000" spc="-25" dirty="0">
                <a:latin typeface="Calibri"/>
                <a:cs typeface="Calibri"/>
              </a:rPr>
              <a:t>o</a:t>
            </a:r>
            <a:r>
              <a:rPr sz="4000" spc="-15" dirty="0">
                <a:latin typeface="Calibri"/>
                <a:cs typeface="Calibri"/>
              </a:rPr>
              <a:t>e</a:t>
            </a:r>
            <a:r>
              <a:rPr sz="4000" spc="-20" dirty="0">
                <a:latin typeface="Calibri"/>
                <a:cs typeface="Calibri"/>
              </a:rPr>
              <a:t>s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t</a:t>
            </a:r>
            <a:r>
              <a:rPr sz="4000" spc="-30" dirty="0">
                <a:latin typeface="Calibri"/>
                <a:cs typeface="Calibri"/>
              </a:rPr>
              <a:t>h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20" dirty="0">
                <a:latin typeface="Calibri"/>
                <a:cs typeface="Calibri"/>
              </a:rPr>
              <a:t>s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spc="-35" dirty="0">
                <a:latin typeface="Calibri"/>
                <a:cs typeface="Calibri"/>
              </a:rPr>
              <a:t>m</a:t>
            </a:r>
            <a:r>
              <a:rPr sz="4000" spc="-15" dirty="0">
                <a:latin typeface="Calibri"/>
                <a:cs typeface="Calibri"/>
              </a:rPr>
              <a:t>ea</a:t>
            </a:r>
            <a:r>
              <a:rPr sz="4000" spc="-25" dirty="0">
                <a:latin typeface="Calibri"/>
                <a:cs typeface="Calibri"/>
              </a:rPr>
              <a:t>n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100" dirty="0">
                <a:latin typeface="Calibri"/>
                <a:cs typeface="Calibri"/>
              </a:rPr>
              <a:t>f</a:t>
            </a:r>
            <a:r>
              <a:rPr sz="4000" spc="-20" dirty="0">
                <a:latin typeface="Calibri"/>
                <a:cs typeface="Calibri"/>
              </a:rPr>
              <a:t>or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so</a:t>
            </a:r>
            <a:r>
              <a:rPr sz="4000" spc="-10" dirty="0">
                <a:latin typeface="Calibri"/>
                <a:cs typeface="Calibri"/>
              </a:rPr>
              <a:t>l</a:t>
            </a:r>
            <a:r>
              <a:rPr sz="4000" spc="-25" dirty="0">
                <a:latin typeface="Calibri"/>
                <a:cs typeface="Calibri"/>
              </a:rPr>
              <a:t>v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20" dirty="0">
                <a:latin typeface="Calibri"/>
                <a:cs typeface="Calibri"/>
              </a:rPr>
              <a:t>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397888"/>
            <a:ext cx="7856855" cy="161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algn="ctr">
              <a:lnSpc>
                <a:spcPct val="100000"/>
              </a:lnSpc>
            </a:pPr>
            <a:r>
              <a:rPr sz="4000" spc="-20" dirty="0">
                <a:latin typeface="Calibri"/>
                <a:cs typeface="Calibri"/>
              </a:rPr>
              <a:t>c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75" dirty="0">
                <a:latin typeface="Calibri"/>
                <a:cs typeface="Calibri"/>
              </a:rPr>
              <a:t>r</a:t>
            </a:r>
            <a:r>
              <a:rPr sz="4000" spc="-20" dirty="0">
                <a:latin typeface="Calibri"/>
                <a:cs typeface="Calibri"/>
              </a:rPr>
              <a:t>c</a:t>
            </a:r>
            <a:r>
              <a:rPr sz="4000" spc="-30" dirty="0">
                <a:latin typeface="Calibri"/>
                <a:cs typeface="Calibri"/>
              </a:rPr>
              <a:t>u</a:t>
            </a:r>
            <a:r>
              <a:rPr sz="4000" spc="-10" dirty="0">
                <a:latin typeface="Calibri"/>
                <a:cs typeface="Calibri"/>
              </a:rPr>
              <a:t>it</a:t>
            </a:r>
            <a:r>
              <a:rPr sz="4000" spc="-25" dirty="0">
                <a:latin typeface="Calibri"/>
                <a:cs typeface="Calibri"/>
              </a:rPr>
              <a:t>s</a:t>
            </a:r>
            <a:r>
              <a:rPr sz="4000" spc="-20" dirty="0"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625"/>
              </a:spcBef>
              <a:buFont typeface="Helvetica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ue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2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um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eleme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ivi</a:t>
            </a:r>
            <a:r>
              <a:rPr sz="2000" dirty="0">
                <a:latin typeface="Calibri"/>
                <a:cs typeface="Calibri"/>
              </a:rPr>
              <a:t>dua</a:t>
            </a:r>
            <a:r>
              <a:rPr sz="2000" spc="-5" dirty="0">
                <a:latin typeface="Calibri"/>
                <a:cs typeface="Calibri"/>
              </a:rPr>
              <a:t>ll</a:t>
            </a:r>
            <a:r>
              <a:rPr sz="2000" spc="-13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2807" y="3070860"/>
            <a:ext cx="4690871" cy="1545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19" y="4655820"/>
            <a:ext cx="3506723" cy="139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864" y="4655820"/>
            <a:ext cx="3662171" cy="1426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12581" y="3333621"/>
            <a:ext cx="532130" cy="157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0" dirty="0">
                <a:latin typeface="Calibri"/>
                <a:cs typeface="Calibri"/>
              </a:rPr>
              <a:t>=</a:t>
            </a:r>
            <a:endParaRPr sz="8000">
              <a:latin typeface="Calibri"/>
              <a:cs typeface="Calibri"/>
            </a:endParaRPr>
          </a:p>
          <a:p>
            <a:pPr marL="15240" algn="ctr">
              <a:lnSpc>
                <a:spcPct val="100000"/>
              </a:lnSpc>
              <a:spcBef>
                <a:spcPts val="2060"/>
              </a:spcBef>
            </a:pPr>
            <a:r>
              <a:rPr sz="1800" i="1" spc="-10" dirty="0">
                <a:latin typeface="Calibri"/>
                <a:cs typeface="Calibri"/>
              </a:rPr>
              <a:t>v</a:t>
            </a:r>
            <a:r>
              <a:rPr sz="1800" spc="-15" baseline="-20833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’</a:t>
            </a:r>
            <a:r>
              <a:rPr sz="1800" spc="-5" dirty="0">
                <a:latin typeface="Calibri"/>
                <a:cs typeface="Calibri"/>
              </a:rPr>
              <a:t>’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0613" y="4888100"/>
            <a:ext cx="1280795" cy="240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ct val="100000"/>
              </a:lnSpc>
            </a:pPr>
            <a:r>
              <a:rPr sz="8000" dirty="0">
                <a:latin typeface="Calibri"/>
                <a:cs typeface="Calibri"/>
              </a:rPr>
              <a:t>+</a:t>
            </a:r>
            <a:endParaRPr sz="8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15"/>
              </a:spcBef>
            </a:pPr>
            <a:r>
              <a:rPr sz="2350" i="1" spc="-60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3</a:t>
            </a:r>
            <a:r>
              <a:rPr sz="2025" baseline="-24691" dirty="0">
                <a:latin typeface="Times New Roman"/>
                <a:cs typeface="Times New Roman"/>
              </a:rPr>
              <a:t> </a:t>
            </a:r>
            <a:r>
              <a:rPr sz="2025" spc="89" baseline="-24691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110" dirty="0">
                <a:latin typeface="Times New Roman"/>
                <a:cs typeface="Times New Roman"/>
              </a:rPr>
              <a:t> </a:t>
            </a:r>
            <a:r>
              <a:rPr sz="2350" i="1" spc="-60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3</a:t>
            </a:r>
            <a:r>
              <a:rPr sz="2025" spc="-172" baseline="-24691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'</a:t>
            </a:r>
            <a:r>
              <a:rPr sz="2350" spc="20" dirty="0">
                <a:latin typeface="Symbol"/>
                <a:cs typeface="Symbol"/>
              </a:rPr>
              <a:t></a:t>
            </a:r>
            <a:r>
              <a:rPr sz="2350" i="1" spc="-45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3</a:t>
            </a:r>
            <a:r>
              <a:rPr sz="2025" spc="-172" baseline="-24691" dirty="0">
                <a:latin typeface="Times New Roman"/>
                <a:cs typeface="Times New Roman"/>
              </a:rPr>
              <a:t> </a:t>
            </a:r>
            <a:r>
              <a:rPr sz="2350" spc="195" dirty="0">
                <a:latin typeface="Times New Roman"/>
                <a:cs typeface="Times New Roman"/>
              </a:rPr>
              <a:t>'</a:t>
            </a:r>
            <a:r>
              <a:rPr sz="2350" dirty="0">
                <a:latin typeface="Times New Roman"/>
                <a:cs typeface="Times New Roman"/>
              </a:rPr>
              <a:t>'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350" i="1" spc="-25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4</a:t>
            </a:r>
            <a:r>
              <a:rPr sz="2025" baseline="-24691" dirty="0">
                <a:latin typeface="Times New Roman"/>
                <a:cs typeface="Times New Roman"/>
              </a:rPr>
              <a:t> </a:t>
            </a:r>
            <a:r>
              <a:rPr sz="2025" spc="165" baseline="-24691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110" dirty="0">
                <a:latin typeface="Times New Roman"/>
                <a:cs typeface="Times New Roman"/>
              </a:rPr>
              <a:t> </a:t>
            </a:r>
            <a:r>
              <a:rPr sz="2350" i="1" spc="-10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4</a:t>
            </a:r>
            <a:r>
              <a:rPr sz="2025" spc="-120" baseline="-24691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'</a:t>
            </a:r>
            <a:r>
              <a:rPr sz="2350" spc="30" dirty="0">
                <a:latin typeface="Symbol"/>
                <a:cs typeface="Symbol"/>
              </a:rPr>
              <a:t></a:t>
            </a:r>
            <a:r>
              <a:rPr sz="2350" i="1" spc="-10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4</a:t>
            </a:r>
            <a:r>
              <a:rPr sz="2025" spc="-120" baseline="-24691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'</a:t>
            </a:r>
            <a:r>
              <a:rPr sz="2350" spc="-38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'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6590" y="4628639"/>
            <a:ext cx="26289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v</a:t>
            </a:r>
            <a:r>
              <a:rPr sz="1800" spc="-15" baseline="-20833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’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6374" y="3066540"/>
            <a:ext cx="205104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v</a:t>
            </a:r>
            <a:r>
              <a:rPr sz="1800" spc="-15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14016" y="4518659"/>
            <a:ext cx="424180" cy="368935"/>
          </a:xfrm>
          <a:custGeom>
            <a:avLst/>
            <a:gdLst/>
            <a:ahLst/>
            <a:cxnLst/>
            <a:rect l="l" t="t" r="r" b="b"/>
            <a:pathLst>
              <a:path w="424180" h="368935">
                <a:moveTo>
                  <a:pt x="0" y="0"/>
                </a:moveTo>
                <a:lnTo>
                  <a:pt x="0" y="368807"/>
                </a:lnTo>
                <a:lnTo>
                  <a:pt x="423671" y="368807"/>
                </a:lnTo>
                <a:lnTo>
                  <a:pt x="423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92755" y="4592064"/>
            <a:ext cx="26289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v</a:t>
            </a:r>
            <a:r>
              <a:rPr sz="1800" spc="-15" baseline="-20833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’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76845" y="4607304"/>
            <a:ext cx="31877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v</a:t>
            </a:r>
            <a:r>
              <a:rPr sz="1800" spc="-15" baseline="-20833" dirty="0"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’</a:t>
            </a:r>
            <a:r>
              <a:rPr sz="1800" spc="-5" dirty="0">
                <a:latin typeface="Calibri"/>
                <a:cs typeface="Calibri"/>
              </a:rPr>
              <a:t>’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36338" y="3081780"/>
            <a:ext cx="205104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v</a:t>
            </a:r>
            <a:r>
              <a:rPr sz="1800" spc="-15" baseline="-20833" dirty="0">
                <a:latin typeface="Calibri"/>
                <a:cs typeface="Calibri"/>
              </a:rPr>
              <a:t>1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9790" y="6439488"/>
            <a:ext cx="1280795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i="1" spc="-165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1</a:t>
            </a:r>
            <a:r>
              <a:rPr sz="2025" baseline="-24691" dirty="0">
                <a:latin typeface="Times New Roman"/>
                <a:cs typeface="Times New Roman"/>
              </a:rPr>
              <a:t> 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125" dirty="0">
                <a:latin typeface="Times New Roman"/>
                <a:cs typeface="Times New Roman"/>
              </a:rPr>
              <a:t> </a:t>
            </a:r>
            <a:r>
              <a:rPr sz="2350" i="1" spc="-165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1</a:t>
            </a:r>
            <a:r>
              <a:rPr sz="2025" spc="-262" baseline="-24691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'</a:t>
            </a:r>
            <a:r>
              <a:rPr sz="2350" spc="30" dirty="0">
                <a:latin typeface="Symbol"/>
                <a:cs typeface="Symbol"/>
              </a:rPr>
              <a:t></a:t>
            </a:r>
            <a:r>
              <a:rPr sz="2350" i="1" spc="-165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1</a:t>
            </a:r>
            <a:r>
              <a:rPr sz="2025" spc="-262" baseline="-24691" dirty="0">
                <a:latin typeface="Times New Roman"/>
                <a:cs typeface="Times New Roman"/>
              </a:rPr>
              <a:t> </a:t>
            </a:r>
            <a:r>
              <a:rPr sz="2350" spc="195" dirty="0">
                <a:latin typeface="Times New Roman"/>
                <a:cs typeface="Times New Roman"/>
              </a:rPr>
              <a:t>'</a:t>
            </a:r>
            <a:r>
              <a:rPr sz="2350" dirty="0">
                <a:latin typeface="Times New Roman"/>
                <a:cs typeface="Times New Roman"/>
              </a:rPr>
              <a:t>'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350" i="1" spc="-25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2</a:t>
            </a:r>
            <a:r>
              <a:rPr sz="2025" baseline="-24691" dirty="0">
                <a:latin typeface="Times New Roman"/>
                <a:cs typeface="Times New Roman"/>
              </a:rPr>
              <a:t> </a:t>
            </a:r>
            <a:r>
              <a:rPr sz="2025" spc="165" baseline="-24691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110" dirty="0">
                <a:latin typeface="Times New Roman"/>
                <a:cs typeface="Times New Roman"/>
              </a:rPr>
              <a:t> </a:t>
            </a:r>
            <a:r>
              <a:rPr sz="2350" i="1" spc="-10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2</a:t>
            </a:r>
            <a:r>
              <a:rPr sz="2025" spc="-120" baseline="-24691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'</a:t>
            </a:r>
            <a:r>
              <a:rPr sz="2350" spc="30" dirty="0">
                <a:latin typeface="Symbol"/>
                <a:cs typeface="Symbol"/>
              </a:rPr>
              <a:t></a:t>
            </a:r>
            <a:r>
              <a:rPr sz="2350" i="1" spc="-10" dirty="0">
                <a:latin typeface="Times New Roman"/>
                <a:cs typeface="Times New Roman"/>
              </a:rPr>
              <a:t>i</a:t>
            </a:r>
            <a:r>
              <a:rPr sz="2025" spc="15" baseline="-24691" dirty="0">
                <a:latin typeface="Times New Roman"/>
                <a:cs typeface="Times New Roman"/>
              </a:rPr>
              <a:t>2</a:t>
            </a:r>
            <a:r>
              <a:rPr sz="2025" spc="-120" baseline="-24691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'</a:t>
            </a:r>
            <a:r>
              <a:rPr sz="2350" spc="-38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'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2119" y="6434632"/>
            <a:ext cx="1446530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i="1" spc="-155" dirty="0">
                <a:latin typeface="Times New Roman"/>
                <a:cs typeface="Times New Roman"/>
              </a:rPr>
              <a:t>v</a:t>
            </a:r>
            <a:r>
              <a:rPr sz="2025" spc="15" baseline="-24691" dirty="0">
                <a:latin typeface="Times New Roman"/>
                <a:cs typeface="Times New Roman"/>
              </a:rPr>
              <a:t>1</a:t>
            </a:r>
            <a:r>
              <a:rPr sz="2025" baseline="-24691" dirty="0">
                <a:latin typeface="Times New Roman"/>
                <a:cs typeface="Times New Roman"/>
              </a:rPr>
              <a:t> 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75" dirty="0">
                <a:latin typeface="Times New Roman"/>
                <a:cs typeface="Times New Roman"/>
              </a:rPr>
              <a:t> </a:t>
            </a:r>
            <a:r>
              <a:rPr sz="2350" i="1" spc="-155" dirty="0">
                <a:latin typeface="Times New Roman"/>
                <a:cs typeface="Times New Roman"/>
              </a:rPr>
              <a:t>v</a:t>
            </a:r>
            <a:r>
              <a:rPr sz="2025" spc="15" baseline="-24691" dirty="0">
                <a:latin typeface="Times New Roman"/>
                <a:cs typeface="Times New Roman"/>
              </a:rPr>
              <a:t>1</a:t>
            </a:r>
            <a:r>
              <a:rPr sz="2025" spc="-270" baseline="-24691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'</a:t>
            </a:r>
            <a:r>
              <a:rPr sz="2350" spc="55" dirty="0">
                <a:latin typeface="Symbol"/>
                <a:cs typeface="Symbol"/>
              </a:rPr>
              <a:t></a:t>
            </a:r>
            <a:r>
              <a:rPr sz="2350" i="1" spc="-140" dirty="0">
                <a:latin typeface="Times New Roman"/>
                <a:cs typeface="Times New Roman"/>
              </a:rPr>
              <a:t>v</a:t>
            </a:r>
            <a:r>
              <a:rPr sz="2025" spc="15" baseline="-24691" dirty="0">
                <a:latin typeface="Times New Roman"/>
                <a:cs typeface="Times New Roman"/>
              </a:rPr>
              <a:t>1</a:t>
            </a:r>
            <a:r>
              <a:rPr sz="2025" spc="-270" baseline="-24691" dirty="0">
                <a:latin typeface="Times New Roman"/>
                <a:cs typeface="Times New Roman"/>
              </a:rPr>
              <a:t> </a:t>
            </a:r>
            <a:r>
              <a:rPr sz="2350" spc="195" dirty="0">
                <a:latin typeface="Times New Roman"/>
                <a:cs typeface="Times New Roman"/>
              </a:rPr>
              <a:t>'</a:t>
            </a:r>
            <a:r>
              <a:rPr sz="2350" dirty="0">
                <a:latin typeface="Times New Roman"/>
                <a:cs typeface="Times New Roman"/>
              </a:rPr>
              <a:t>'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350" i="1" spc="5" dirty="0">
                <a:latin typeface="Times New Roman"/>
                <a:cs typeface="Times New Roman"/>
              </a:rPr>
              <a:t>v</a:t>
            </a:r>
            <a:r>
              <a:rPr sz="2025" spc="15" baseline="-24691" dirty="0">
                <a:latin typeface="Times New Roman"/>
                <a:cs typeface="Times New Roman"/>
              </a:rPr>
              <a:t>2</a:t>
            </a:r>
            <a:r>
              <a:rPr sz="2025" baseline="-24691" dirty="0">
                <a:latin typeface="Times New Roman"/>
                <a:cs typeface="Times New Roman"/>
              </a:rPr>
              <a:t> </a:t>
            </a:r>
            <a:r>
              <a:rPr sz="2025" spc="165" baseline="-24691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90" dirty="0">
                <a:latin typeface="Times New Roman"/>
                <a:cs typeface="Times New Roman"/>
              </a:rPr>
              <a:t> </a:t>
            </a:r>
            <a:r>
              <a:rPr sz="2350" i="1" spc="15" dirty="0">
                <a:latin typeface="Times New Roman"/>
                <a:cs typeface="Times New Roman"/>
              </a:rPr>
              <a:t>v</a:t>
            </a:r>
            <a:r>
              <a:rPr sz="2025" spc="15" baseline="-24691" dirty="0">
                <a:latin typeface="Times New Roman"/>
                <a:cs typeface="Times New Roman"/>
              </a:rPr>
              <a:t>2</a:t>
            </a:r>
            <a:r>
              <a:rPr sz="2025" spc="-120" baseline="-24691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'</a:t>
            </a:r>
            <a:r>
              <a:rPr sz="2350" spc="55" dirty="0">
                <a:latin typeface="Symbol"/>
                <a:cs typeface="Symbol"/>
              </a:rPr>
              <a:t></a:t>
            </a:r>
            <a:r>
              <a:rPr sz="2350" i="1" spc="15" dirty="0">
                <a:latin typeface="Times New Roman"/>
                <a:cs typeface="Times New Roman"/>
              </a:rPr>
              <a:t>v</a:t>
            </a:r>
            <a:r>
              <a:rPr sz="2025" spc="15" baseline="-24691" dirty="0">
                <a:latin typeface="Times New Roman"/>
                <a:cs typeface="Times New Roman"/>
              </a:rPr>
              <a:t>2</a:t>
            </a:r>
            <a:r>
              <a:rPr sz="2025" spc="-120" baseline="-24691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'</a:t>
            </a:r>
            <a:r>
              <a:rPr sz="2350" spc="-38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'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4460">
              <a:lnSpc>
                <a:spcPct val="100000"/>
              </a:lnSpc>
            </a:pPr>
            <a:r>
              <a:rPr spc="-5" dirty="0"/>
              <a:t>U</a:t>
            </a:r>
            <a:r>
              <a:rPr spc="5" dirty="0"/>
              <a:t>se</a:t>
            </a:r>
            <a:r>
              <a:rPr dirty="0"/>
              <a:t>s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100" dirty="0"/>
              <a:t>f</a:t>
            </a:r>
            <a:r>
              <a:rPr dirty="0"/>
              <a:t>o</a:t>
            </a:r>
            <a:r>
              <a:rPr spc="-20" dirty="0"/>
              <a:t>r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5" dirty="0"/>
              <a:t>s</a:t>
            </a:r>
            <a:r>
              <a:rPr dirty="0"/>
              <a:t>up</a:t>
            </a:r>
            <a:r>
              <a:rPr spc="5" dirty="0"/>
              <a:t>e</a:t>
            </a:r>
            <a:r>
              <a:rPr spc="-20" dirty="0"/>
              <a:t>r</a:t>
            </a:r>
            <a:r>
              <a:rPr dirty="0"/>
              <a:t>po</a:t>
            </a:r>
            <a:r>
              <a:rPr spc="5" dirty="0"/>
              <a:t>s</a:t>
            </a:r>
            <a:r>
              <a:rPr spc="-5" dirty="0"/>
              <a:t>i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05678"/>
            <a:ext cx="8040370" cy="431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920"/>
              </a:lnSpc>
              <a:buFont typeface="Helvetica"/>
              <a:buChar char="•"/>
              <a:tabLst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S</a:t>
            </a:r>
            <a:r>
              <a:rPr sz="2700" spc="-5" dirty="0">
                <a:latin typeface="Calibri"/>
                <a:cs typeface="Calibri"/>
              </a:rPr>
              <a:t>up</a:t>
            </a:r>
            <a:r>
              <a:rPr sz="2700" spc="-15" dirty="0">
                <a:latin typeface="Calibri"/>
                <a:cs typeface="Calibri"/>
              </a:rPr>
              <a:t>er</a:t>
            </a:r>
            <a:r>
              <a:rPr sz="2700" spc="-5" dirty="0">
                <a:latin typeface="Calibri"/>
                <a:cs typeface="Calibri"/>
              </a:rPr>
              <a:t>p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ion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5" dirty="0">
                <a:latin typeface="Calibri"/>
                <a:cs typeface="Calibri"/>
              </a:rPr>
              <a:t>g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15" dirty="0">
                <a:latin typeface="Calibri"/>
                <a:cs typeface="Calibri"/>
              </a:rPr>
              <a:t>y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20" dirty="0">
                <a:latin typeface="Calibri"/>
                <a:cs typeface="Calibri"/>
              </a:rPr>
              <a:t>s</a:t>
            </a:r>
            <a:r>
              <a:rPr sz="2700" spc="-40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if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Calibri"/>
                <a:cs typeface="Calibri"/>
              </a:rPr>
              <a:t>y</a:t>
            </a:r>
            <a:r>
              <a:rPr sz="2700" dirty="0">
                <a:latin typeface="Calibri"/>
                <a:cs typeface="Calibri"/>
              </a:rPr>
              <a:t>ou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50" dirty="0">
                <a:latin typeface="Calibri"/>
                <a:cs typeface="Calibri"/>
              </a:rPr>
              <a:t>a</a:t>
            </a:r>
            <a:r>
              <a:rPr sz="2700" spc="-35" dirty="0">
                <a:latin typeface="Calibri"/>
                <a:cs typeface="Calibri"/>
              </a:rPr>
              <a:t>v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0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Calibri"/>
                <a:cs typeface="Calibri"/>
              </a:rPr>
              <a:t>y</a:t>
            </a:r>
            <a:r>
              <a:rPr sz="2700" dirty="0">
                <a:latin typeface="Calibri"/>
                <a:cs typeface="Calibri"/>
              </a:rPr>
              <a:t>ou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50" dirty="0">
                <a:latin typeface="Calibri"/>
                <a:cs typeface="Calibri"/>
              </a:rPr>
              <a:t>a</a:t>
            </a:r>
            <a:r>
              <a:rPr sz="2700" spc="-35" dirty="0">
                <a:latin typeface="Calibri"/>
                <a:cs typeface="Calibri"/>
              </a:rPr>
              <a:t>v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d</a:t>
            </a:r>
            <a:r>
              <a:rPr sz="2700" spc="-15" dirty="0">
                <a:latin typeface="Calibri"/>
                <a:cs typeface="Calibri"/>
              </a:rPr>
              <a:t>y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ol</a:t>
            </a:r>
            <a:r>
              <a:rPr sz="2700" spc="-35" dirty="0">
                <a:latin typeface="Calibri"/>
                <a:cs typeface="Calibri"/>
              </a:rPr>
              <a:t>v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d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d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b</a:t>
            </a:r>
            <a:r>
              <a:rPr sz="2700" spc="-15" dirty="0">
                <a:latin typeface="Calibri"/>
                <a:cs typeface="Calibri"/>
              </a:rPr>
              <a:t>y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dd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spc="-15" dirty="0">
                <a:latin typeface="Calibri"/>
                <a:cs typeface="Calibri"/>
              </a:rPr>
              <a:t>g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Calibri"/>
                <a:cs typeface="Calibri"/>
              </a:rPr>
              <a:t>n</a:t>
            </a:r>
            <a:r>
              <a:rPr sz="2700" spc="-30" dirty="0">
                <a:latin typeface="Calibri"/>
                <a:cs typeface="Calibri"/>
              </a:rPr>
              <a:t>e</a:t>
            </a:r>
            <a:r>
              <a:rPr sz="2700" spc="-20" dirty="0">
                <a:latin typeface="Calibri"/>
                <a:cs typeface="Calibri"/>
              </a:rPr>
              <a:t>w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20" dirty="0">
                <a:latin typeface="Calibri"/>
                <a:cs typeface="Calibri"/>
              </a:rPr>
              <a:t>me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ty</a:t>
            </a:r>
            <a:r>
              <a:rPr sz="2700" spc="-5" dirty="0">
                <a:latin typeface="Calibri"/>
                <a:cs typeface="Calibri"/>
              </a:rPr>
              <a:t>p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355600" marR="135255" indent="-342900">
              <a:lnSpc>
                <a:spcPts val="2920"/>
              </a:lnSpc>
              <a:spcBef>
                <a:spcPts val="640"/>
              </a:spcBef>
              <a:buFont typeface="Helvetica"/>
              <a:buChar char="•"/>
              <a:tabLst>
                <a:tab pos="355600" algn="l"/>
              </a:tabLst>
            </a:pP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ll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Calibri"/>
                <a:cs typeface="Calibri"/>
              </a:rPr>
              <a:t>y</a:t>
            </a:r>
            <a:r>
              <a:rPr sz="2700" dirty="0">
                <a:latin typeface="Calibri"/>
                <a:cs typeface="Calibri"/>
              </a:rPr>
              <a:t>ou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spc="-15" dirty="0">
                <a:latin typeface="Calibri"/>
                <a:cs typeface="Calibri"/>
              </a:rPr>
              <a:t>ee</a:t>
            </a:r>
            <a:r>
              <a:rPr sz="2700" dirty="0">
                <a:latin typeface="Calibri"/>
                <a:cs typeface="Calibri"/>
              </a:rPr>
              <a:t>d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d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d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0" dirty="0">
                <a:latin typeface="Calibri"/>
                <a:cs typeface="Calibri"/>
              </a:rPr>
              <a:t>v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all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1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5" dirty="0">
                <a:latin typeface="Calibri"/>
                <a:cs typeface="Calibri"/>
              </a:rPr>
              <a:t>g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10" dirty="0">
                <a:latin typeface="Calibri"/>
                <a:cs typeface="Calibri"/>
              </a:rPr>
              <a:t>u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d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fi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d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Calibri"/>
                <a:cs typeface="Calibri"/>
              </a:rPr>
              <a:t>v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su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spc="-15" dirty="0">
                <a:latin typeface="Calibri"/>
                <a:cs typeface="Calibri"/>
              </a:rPr>
              <a:t>g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-6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25" dirty="0">
                <a:latin typeface="Calibri"/>
                <a:cs typeface="Calibri"/>
              </a:rPr>
              <a:t>m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Calibri"/>
                <a:cs typeface="Calibri"/>
              </a:rPr>
              <a:t>y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10" dirty="0">
                <a:latin typeface="Calibri"/>
                <a:cs typeface="Calibri"/>
              </a:rPr>
              <a:t>r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spc="-30" dirty="0">
                <a:latin typeface="Calibri"/>
                <a:cs typeface="Calibri"/>
              </a:rPr>
              <a:t>e</a:t>
            </a:r>
            <a:r>
              <a:rPr sz="2700" spc="-20" dirty="0">
                <a:latin typeface="Calibri"/>
                <a:cs typeface="Calibri"/>
              </a:rPr>
              <a:t>w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spc="-15" dirty="0"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  <a:p>
            <a:pPr marL="355600" marR="288290" indent="-342900">
              <a:lnSpc>
                <a:spcPts val="2920"/>
              </a:lnSpc>
              <a:spcBef>
                <a:spcPts val="640"/>
              </a:spcBef>
              <a:buFont typeface="Helvetica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tr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d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Calibri"/>
                <a:cs typeface="Calibri"/>
              </a:rPr>
              <a:t>v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Calibri"/>
                <a:cs typeface="Calibri"/>
              </a:rPr>
              <a:t>y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10" dirty="0">
                <a:latin typeface="Calibri"/>
                <a:cs typeface="Calibri"/>
              </a:rPr>
              <a:t>r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j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40" dirty="0">
                <a:latin typeface="Calibri"/>
                <a:cs typeface="Calibri"/>
              </a:rPr>
              <a:t>s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1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5" dirty="0">
                <a:latin typeface="Calibri"/>
                <a:cs typeface="Calibri"/>
              </a:rPr>
              <a:t>g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Calibri"/>
                <a:cs typeface="Calibri"/>
              </a:rPr>
              <a:t>v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p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w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su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-6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25" dirty="0">
                <a:latin typeface="Calibri"/>
                <a:cs typeface="Calibri"/>
              </a:rPr>
              <a:t>m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spc="-30" dirty="0">
                <a:latin typeface="Calibri"/>
                <a:cs typeface="Calibri"/>
              </a:rPr>
              <a:t>e</a:t>
            </a:r>
            <a:r>
              <a:rPr sz="2700" spc="-20" dirty="0">
                <a:latin typeface="Calibri"/>
                <a:cs typeface="Calibri"/>
              </a:rPr>
              <a:t>w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spc="-15" dirty="0"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  <a:p>
            <a:pPr marL="355600" marR="401320" indent="-342900">
              <a:lnSpc>
                <a:spcPts val="2920"/>
              </a:lnSpc>
              <a:spcBef>
                <a:spcPts val="640"/>
              </a:spcBef>
              <a:buFont typeface="Helvetica"/>
              <a:buChar char="•"/>
              <a:tabLst>
                <a:tab pos="355600" algn="l"/>
                <a:tab pos="1562100" algn="l"/>
              </a:tabLst>
            </a:pP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35" dirty="0">
                <a:latin typeface="Calibri"/>
                <a:cs typeface="Calibri"/>
              </a:rPr>
              <a:t>v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y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20" dirty="0">
                <a:latin typeface="Calibri"/>
                <a:cs typeface="Calibri"/>
              </a:rPr>
              <a:t>s</a:t>
            </a:r>
            <a:r>
              <a:rPr sz="2700" spc="-40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w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n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spc="-40" dirty="0">
                <a:latin typeface="Calibri"/>
                <a:cs typeface="Calibri"/>
              </a:rPr>
              <a:t>y</a:t>
            </a:r>
            <a:r>
              <a:rPr sz="2700" dirty="0">
                <a:latin typeface="Calibri"/>
                <a:cs typeface="Calibri"/>
              </a:rPr>
              <a:t>zi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spc="-15" dirty="0">
                <a:latin typeface="Calibri"/>
                <a:cs typeface="Calibri"/>
              </a:rPr>
              <a:t>g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Calibri"/>
                <a:cs typeface="Calibri"/>
              </a:rPr>
              <a:t>m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p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5" dirty="0">
                <a:latin typeface="Calibri"/>
                <a:cs typeface="Calibri"/>
              </a:rPr>
              <a:t>g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als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Calibri"/>
                <a:cs typeface="Calibri"/>
              </a:rPr>
              <a:t>s</a:t>
            </a:r>
            <a:r>
              <a:rPr sz="2700" spc="-40" dirty="0">
                <a:latin typeface="Calibri"/>
                <a:cs typeface="Calibri"/>
              </a:rPr>
              <a:t>yst</a:t>
            </a:r>
            <a:r>
              <a:rPr sz="2700" spc="-20" dirty="0">
                <a:latin typeface="Calibri"/>
                <a:cs typeface="Calibri"/>
              </a:rPr>
              <a:t>em</a:t>
            </a:r>
            <a:r>
              <a:rPr sz="2700" dirty="0">
                <a:latin typeface="Calibri"/>
                <a:cs typeface="Calibri"/>
              </a:rPr>
              <a:t>.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204" dirty="0">
                <a:latin typeface="Calibri"/>
                <a:cs typeface="Calibri"/>
              </a:rPr>
              <a:t>Y</a:t>
            </a:r>
            <a:r>
              <a:rPr sz="2700" dirty="0">
                <a:latin typeface="Calibri"/>
                <a:cs typeface="Calibri"/>
              </a:rPr>
              <a:t>ou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fi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d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60" dirty="0">
                <a:latin typeface="Calibri"/>
                <a:cs typeface="Calibri"/>
              </a:rPr>
              <a:t>f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un</a:t>
            </a:r>
            <a:r>
              <a:rPr sz="2700" dirty="0">
                <a:latin typeface="Calibri"/>
                <a:cs typeface="Calibri"/>
              </a:rPr>
              <a:t>d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pu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-60" dirty="0">
                <a:latin typeface="Calibri"/>
                <a:cs typeface="Calibri"/>
              </a:rPr>
              <a:t>f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r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h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5" dirty="0">
                <a:latin typeface="Calibri"/>
                <a:cs typeface="Calibri"/>
              </a:rPr>
              <a:t>g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nd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0" dirty="0">
                <a:latin typeface="Calibri"/>
                <a:cs typeface="Calibri"/>
              </a:rPr>
              <a:t>v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du</a:t>
            </a:r>
            <a:r>
              <a:rPr sz="2700" dirty="0">
                <a:latin typeface="Calibri"/>
                <a:cs typeface="Calibri"/>
              </a:rPr>
              <a:t>all</a:t>
            </a:r>
            <a:r>
              <a:rPr sz="2700" spc="-15" dirty="0">
                <a:latin typeface="Calibri"/>
                <a:cs typeface="Calibri"/>
              </a:rPr>
              <a:t>y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d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n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su</a:t>
            </a:r>
            <a:r>
              <a:rPr sz="2700" spc="-25" dirty="0">
                <a:latin typeface="Calibri"/>
                <a:cs typeface="Calibri"/>
              </a:rPr>
              <a:t>m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su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fi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d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25" dirty="0">
                <a:latin typeface="Calibri"/>
                <a:cs typeface="Calibri"/>
              </a:rPr>
              <a:t>l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ol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io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5770">
              <a:lnSpc>
                <a:spcPct val="100000"/>
              </a:lnSpc>
            </a:pP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093976" y="1801367"/>
            <a:ext cx="5416296" cy="2340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9819" y="4566156"/>
            <a:ext cx="2072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ly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24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9819" y="5663435"/>
            <a:ext cx="2256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ly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40mA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7758" y="4510607"/>
            <a:ext cx="87058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aseline="-5291" dirty="0">
                <a:latin typeface="Symbol"/>
                <a:cs typeface="Symbol"/>
              </a:rPr>
              <a:t></a:t>
            </a:r>
            <a:r>
              <a:rPr sz="3150" spc="-82" baseline="-529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4.</a:t>
            </a:r>
            <a:r>
              <a:rPr sz="2100" spc="-204" dirty="0">
                <a:latin typeface="Times New Roman"/>
                <a:cs typeface="Times New Roman"/>
              </a:rPr>
              <a:t>8</a:t>
            </a:r>
            <a:r>
              <a:rPr sz="2100" i="1" dirty="0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2446" y="4510607"/>
            <a:ext cx="94678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aseline="-5291" dirty="0">
                <a:latin typeface="Symbol"/>
                <a:cs typeface="Symbol"/>
              </a:rPr>
              <a:t></a:t>
            </a:r>
            <a:r>
              <a:rPr sz="3150" spc="-82" baseline="-529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2</a:t>
            </a:r>
            <a:r>
              <a:rPr sz="2100" spc="-170" dirty="0">
                <a:latin typeface="Times New Roman"/>
                <a:cs typeface="Times New Roman"/>
              </a:rPr>
              <a:t>4</a:t>
            </a:r>
            <a:r>
              <a:rPr sz="2100" i="1" dirty="0">
                <a:latin typeface="Times New Roman"/>
                <a:cs typeface="Times New Roman"/>
              </a:rPr>
              <a:t>V</a:t>
            </a:r>
            <a:r>
              <a:rPr sz="2100" i="1" spc="-245" dirty="0">
                <a:latin typeface="Times New Roman"/>
                <a:cs typeface="Times New Roman"/>
              </a:rPr>
              <a:t> </a:t>
            </a:r>
            <a:r>
              <a:rPr sz="3150" baseline="-5291" dirty="0">
                <a:latin typeface="Symbol"/>
                <a:cs typeface="Symbol"/>
              </a:rPr>
              <a:t></a:t>
            </a:r>
            <a:endParaRPr sz="3150" baseline="-5291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9100" y="4510607"/>
            <a:ext cx="107061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100" i="1" dirty="0">
                <a:latin typeface="Times New Roman"/>
                <a:cs typeface="Times New Roman"/>
              </a:rPr>
              <a:t>v	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2</a:t>
            </a:r>
            <a:r>
              <a:rPr sz="2100" spc="-170" dirty="0">
                <a:latin typeface="Times New Roman"/>
                <a:cs typeface="Times New Roman"/>
              </a:rPr>
              <a:t>4</a:t>
            </a:r>
            <a:r>
              <a:rPr sz="2100" i="1" dirty="0">
                <a:latin typeface="Times New Roman"/>
                <a:cs typeface="Times New Roman"/>
              </a:rPr>
              <a:t>V</a:t>
            </a:r>
            <a:r>
              <a:rPr sz="2100" i="1" spc="-245" dirty="0">
                <a:latin typeface="Times New Roman"/>
                <a:cs typeface="Times New Roman"/>
              </a:rPr>
              <a:t> </a:t>
            </a:r>
            <a:r>
              <a:rPr sz="3150" baseline="-5291" dirty="0">
                <a:latin typeface="Symbol"/>
                <a:cs typeface="Symbol"/>
              </a:rPr>
              <a:t></a:t>
            </a:r>
            <a:endParaRPr sz="3150" baseline="-5291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6442" y="4671564"/>
            <a:ext cx="10350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10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0831" y="4723664"/>
            <a:ext cx="69532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aseline="-6613" dirty="0">
                <a:latin typeface="Symbol"/>
                <a:cs typeface="Symbol"/>
              </a:rPr>
              <a:t></a:t>
            </a:r>
            <a:r>
              <a:rPr sz="3150" spc="-509" baseline="-661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125</a:t>
            </a:r>
            <a:r>
              <a:rPr sz="2100" spc="-225" dirty="0">
                <a:latin typeface="Times New Roman"/>
                <a:cs typeface="Times New Roman"/>
              </a:rPr>
              <a:t> </a:t>
            </a:r>
            <a:r>
              <a:rPr sz="3150" baseline="-6613" dirty="0">
                <a:latin typeface="Symbol"/>
                <a:cs typeface="Symbol"/>
              </a:rPr>
              <a:t></a:t>
            </a:r>
            <a:endParaRPr sz="3150" baseline="-6613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0831" y="4347236"/>
            <a:ext cx="695325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aseline="-3968" dirty="0">
                <a:latin typeface="Symbol"/>
                <a:cs typeface="Symbol"/>
              </a:rPr>
              <a:t></a:t>
            </a:r>
            <a:r>
              <a:rPr sz="3150" spc="-382" baseline="-3968" dirty="0">
                <a:latin typeface="Times New Roman"/>
                <a:cs typeface="Times New Roman"/>
              </a:rPr>
              <a:t> </a:t>
            </a:r>
            <a:r>
              <a:rPr sz="2100" u="sng" spc="35" dirty="0">
                <a:latin typeface="Times New Roman"/>
                <a:cs typeface="Times New Roman"/>
              </a:rPr>
              <a:t> </a:t>
            </a:r>
            <a:r>
              <a:rPr sz="2100" u="sng" dirty="0">
                <a:latin typeface="Times New Roman"/>
                <a:cs typeface="Times New Roman"/>
              </a:rPr>
              <a:t>25</a:t>
            </a:r>
            <a:r>
              <a:rPr sz="2100" spc="180" dirty="0">
                <a:latin typeface="Times New Roman"/>
                <a:cs typeface="Times New Roman"/>
              </a:rPr>
              <a:t> </a:t>
            </a:r>
            <a:r>
              <a:rPr sz="3150" baseline="-3968" dirty="0">
                <a:latin typeface="Symbol"/>
                <a:cs typeface="Symbol"/>
              </a:rPr>
              <a:t></a:t>
            </a:r>
            <a:endParaRPr sz="3150" baseline="-3968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0930" y="4719395"/>
            <a:ext cx="1590040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aseline="-6613" dirty="0">
                <a:latin typeface="Symbol"/>
                <a:cs typeface="Symbol"/>
              </a:rPr>
              <a:t></a:t>
            </a:r>
            <a:r>
              <a:rPr sz="3150" spc="-150" baseline="-661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20</a:t>
            </a:r>
            <a:r>
              <a:rPr sz="2100" spc="-2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80</a:t>
            </a:r>
            <a:r>
              <a:rPr sz="2100" spc="-2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25</a:t>
            </a:r>
            <a:r>
              <a:rPr sz="2100" spc="-225" dirty="0">
                <a:latin typeface="Times New Roman"/>
                <a:cs typeface="Times New Roman"/>
              </a:rPr>
              <a:t> </a:t>
            </a:r>
            <a:r>
              <a:rPr sz="3150" baseline="-6613" dirty="0">
                <a:latin typeface="Symbol"/>
                <a:cs typeface="Symbol"/>
              </a:rPr>
              <a:t></a:t>
            </a:r>
            <a:endParaRPr sz="3150" baseline="-6613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30930" y="4347236"/>
            <a:ext cx="1590040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7385" algn="l"/>
                <a:tab pos="1473835" algn="l"/>
              </a:tabLst>
            </a:pPr>
            <a:r>
              <a:rPr sz="3150" baseline="-3968" dirty="0">
                <a:latin typeface="Symbol"/>
                <a:cs typeface="Symbol"/>
              </a:rPr>
              <a:t></a:t>
            </a:r>
            <a:r>
              <a:rPr sz="3150" spc="-382" baseline="-3968" dirty="0">
                <a:latin typeface="Times New Roman"/>
                <a:cs typeface="Times New Roman"/>
              </a:rPr>
              <a:t> </a:t>
            </a:r>
            <a:r>
              <a:rPr sz="2100" u="sng" dirty="0">
                <a:latin typeface="Times New Roman"/>
                <a:cs typeface="Times New Roman"/>
              </a:rPr>
              <a:t> 	25 	</a:t>
            </a:r>
            <a:r>
              <a:rPr sz="3150" baseline="-3968" dirty="0">
                <a:latin typeface="Symbol"/>
                <a:cs typeface="Symbol"/>
              </a:rPr>
              <a:t></a:t>
            </a:r>
            <a:endParaRPr sz="3150" baseline="-3968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1682" y="4485636"/>
            <a:ext cx="5397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'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27535" y="5583920"/>
            <a:ext cx="345503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100" i="1" dirty="0">
                <a:latin typeface="Times New Roman"/>
                <a:cs typeface="Times New Roman"/>
              </a:rPr>
              <a:t>v	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</a:t>
            </a:r>
            <a:r>
              <a:rPr sz="2100" dirty="0">
                <a:latin typeface="Times New Roman"/>
                <a:cs typeface="Times New Roman"/>
              </a:rPr>
              <a:t>4</a:t>
            </a:r>
            <a:r>
              <a:rPr sz="2100" spc="25" dirty="0">
                <a:latin typeface="Times New Roman"/>
                <a:cs typeface="Times New Roman"/>
              </a:rPr>
              <a:t>0</a:t>
            </a:r>
            <a:r>
              <a:rPr sz="2100" i="1" spc="-10" dirty="0">
                <a:latin typeface="Times New Roman"/>
                <a:cs typeface="Times New Roman"/>
              </a:rPr>
              <a:t>m</a:t>
            </a:r>
            <a:r>
              <a:rPr sz="2100" i="1" spc="-40" dirty="0">
                <a:latin typeface="Times New Roman"/>
                <a:cs typeface="Times New Roman"/>
              </a:rPr>
              <a:t>A</a:t>
            </a:r>
            <a:r>
              <a:rPr sz="2750" spc="-265" dirty="0">
                <a:latin typeface="Symbol"/>
                <a:cs typeface="Symbol"/>
              </a:rPr>
              <a:t></a:t>
            </a:r>
            <a:r>
              <a:rPr sz="2100" dirty="0">
                <a:latin typeface="Times New Roman"/>
                <a:cs typeface="Times New Roman"/>
              </a:rPr>
              <a:t>25</a:t>
            </a:r>
            <a:r>
              <a:rPr sz="2100" spc="-2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/</a:t>
            </a:r>
            <a:r>
              <a:rPr sz="2100" spc="145" dirty="0">
                <a:latin typeface="Times New Roman"/>
                <a:cs typeface="Times New Roman"/>
              </a:rPr>
              <a:t>/</a:t>
            </a:r>
            <a:r>
              <a:rPr sz="2100" dirty="0">
                <a:latin typeface="Times New Roman"/>
                <a:cs typeface="Times New Roman"/>
              </a:rPr>
              <a:t>10</a:t>
            </a:r>
            <a:r>
              <a:rPr sz="2100" spc="60" dirty="0">
                <a:latin typeface="Times New Roman"/>
                <a:cs typeface="Times New Roman"/>
              </a:rPr>
              <a:t>0</a:t>
            </a:r>
            <a:r>
              <a:rPr sz="2750" spc="-229" dirty="0">
                <a:latin typeface="Symbol"/>
                <a:cs typeface="Symbol"/>
              </a:rPr>
              <a:t></a:t>
            </a:r>
            <a:r>
              <a:rPr sz="2750" spc="-3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</a:t>
            </a:r>
            <a:r>
              <a:rPr sz="2100" dirty="0">
                <a:latin typeface="Times New Roman"/>
                <a:cs typeface="Times New Roman"/>
              </a:rPr>
              <a:t>4</a:t>
            </a:r>
            <a:r>
              <a:rPr sz="2100" spc="25" dirty="0">
                <a:latin typeface="Times New Roman"/>
                <a:cs typeface="Times New Roman"/>
              </a:rPr>
              <a:t>0</a:t>
            </a:r>
            <a:r>
              <a:rPr sz="2100" i="1" spc="-10" dirty="0">
                <a:latin typeface="Times New Roman"/>
                <a:cs typeface="Times New Roman"/>
              </a:rPr>
              <a:t>m</a:t>
            </a:r>
            <a:r>
              <a:rPr sz="2100" i="1" spc="-65" dirty="0">
                <a:latin typeface="Times New Roman"/>
                <a:cs typeface="Times New Roman"/>
              </a:rPr>
              <a:t>A</a:t>
            </a:r>
            <a:r>
              <a:rPr sz="3150" baseline="-3968" dirty="0">
                <a:latin typeface="Symbol"/>
                <a:cs typeface="Symbol"/>
              </a:rPr>
              <a:t></a:t>
            </a:r>
            <a:endParaRPr sz="3150" baseline="-3968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7335" y="5655569"/>
            <a:ext cx="1014730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aseline="-3968" dirty="0">
                <a:latin typeface="Symbol"/>
                <a:cs typeface="Symbol"/>
              </a:rPr>
              <a:t></a:t>
            </a:r>
            <a:r>
              <a:rPr sz="3150" spc="-97" baseline="-3968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</a:t>
            </a:r>
            <a:r>
              <a:rPr sz="2100" spc="-10" dirty="0">
                <a:latin typeface="Times New Roman"/>
                <a:cs typeface="Times New Roman"/>
              </a:rPr>
              <a:t>0</a:t>
            </a:r>
            <a:r>
              <a:rPr sz="2100" dirty="0">
                <a:latin typeface="Times New Roman"/>
                <a:cs typeface="Times New Roman"/>
              </a:rPr>
              <a:t>.</a:t>
            </a:r>
            <a:r>
              <a:rPr sz="2100" spc="-204" dirty="0">
                <a:latin typeface="Times New Roman"/>
                <a:cs typeface="Times New Roman"/>
              </a:rPr>
              <a:t>8</a:t>
            </a:r>
            <a:r>
              <a:rPr sz="2100" i="1" dirty="0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44898" y="5816337"/>
            <a:ext cx="10350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10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4435" y="5864357"/>
            <a:ext cx="120142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aseline="-6613" dirty="0">
                <a:latin typeface="Symbol"/>
                <a:cs typeface="Symbol"/>
              </a:rPr>
              <a:t></a:t>
            </a:r>
            <a:r>
              <a:rPr sz="3150" spc="-165" baseline="-661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25</a:t>
            </a:r>
            <a:r>
              <a:rPr sz="2100" spc="-235" dirty="0">
                <a:latin typeface="Times New Roman"/>
                <a:cs typeface="Times New Roman"/>
              </a:rPr>
              <a:t> </a:t>
            </a:r>
            <a:r>
              <a:rPr sz="2100" spc="16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100</a:t>
            </a:r>
            <a:r>
              <a:rPr sz="2100" spc="-190" dirty="0">
                <a:latin typeface="Times New Roman"/>
                <a:cs typeface="Times New Roman"/>
              </a:rPr>
              <a:t> </a:t>
            </a:r>
            <a:r>
              <a:rPr sz="3150" baseline="-6613" dirty="0">
                <a:latin typeface="Symbol"/>
                <a:cs typeface="Symbol"/>
              </a:rPr>
              <a:t></a:t>
            </a:r>
            <a:endParaRPr sz="3150" baseline="-6613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4435" y="5490666"/>
            <a:ext cx="120142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aseline="-3968" dirty="0">
                <a:latin typeface="Symbol"/>
                <a:cs typeface="Symbol"/>
              </a:rPr>
              <a:t></a:t>
            </a:r>
            <a:r>
              <a:rPr sz="3150" spc="-382" baseline="-3968" dirty="0">
                <a:latin typeface="Times New Roman"/>
                <a:cs typeface="Times New Roman"/>
              </a:rPr>
              <a:t> </a:t>
            </a:r>
            <a:r>
              <a:rPr sz="2100" u="sng" spc="-180" dirty="0">
                <a:latin typeface="Times New Roman"/>
                <a:cs typeface="Times New Roman"/>
              </a:rPr>
              <a:t> </a:t>
            </a:r>
            <a:r>
              <a:rPr sz="2100" u="sng" dirty="0">
                <a:latin typeface="Times New Roman"/>
                <a:cs typeface="Times New Roman"/>
              </a:rPr>
              <a:t>2</a:t>
            </a:r>
            <a:r>
              <a:rPr sz="2100" u="sng" spc="-45" dirty="0">
                <a:latin typeface="Times New Roman"/>
                <a:cs typeface="Times New Roman"/>
              </a:rPr>
              <a:t>5</a:t>
            </a:r>
            <a:r>
              <a:rPr sz="2100" u="sng" spc="-175" dirty="0">
                <a:latin typeface="Times New Roman"/>
                <a:cs typeface="Times New Roman"/>
              </a:rPr>
              <a:t>(</a:t>
            </a:r>
            <a:r>
              <a:rPr sz="2100" u="sng" dirty="0">
                <a:latin typeface="Times New Roman"/>
                <a:cs typeface="Times New Roman"/>
              </a:rPr>
              <a:t>10</a:t>
            </a:r>
            <a:r>
              <a:rPr sz="2100" u="sng" spc="-10" dirty="0">
                <a:latin typeface="Times New Roman"/>
                <a:cs typeface="Times New Roman"/>
              </a:rPr>
              <a:t>0</a:t>
            </a:r>
            <a:r>
              <a:rPr sz="2100" u="sng" dirty="0">
                <a:latin typeface="Times New Roman"/>
                <a:cs typeface="Times New Roman"/>
              </a:rPr>
              <a:t>)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3150" baseline="-3968" dirty="0">
                <a:latin typeface="Symbol"/>
                <a:cs typeface="Symbol"/>
              </a:rPr>
              <a:t></a:t>
            </a:r>
            <a:endParaRPr sz="3150" baseline="-3968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0138" y="5628885"/>
            <a:ext cx="8255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Times New Roman"/>
                <a:cs typeface="Times New Roman"/>
              </a:rPr>
              <a:t>'</a:t>
            </a:r>
            <a:r>
              <a:rPr sz="1200" dirty="0">
                <a:latin typeface="Times New Roman"/>
                <a:cs typeface="Times New Roman"/>
              </a:rPr>
              <a:t>'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04234" y="6488558"/>
            <a:ext cx="4139565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925" algn="l"/>
                <a:tab pos="1086485" algn="l"/>
                <a:tab pos="1762125" algn="l"/>
              </a:tabLst>
            </a:pPr>
            <a:r>
              <a:rPr sz="3550" i="1" dirty="0">
                <a:latin typeface="Times New Roman"/>
                <a:cs typeface="Times New Roman"/>
              </a:rPr>
              <a:t>v	</a:t>
            </a:r>
            <a:r>
              <a:rPr sz="3550" dirty="0">
                <a:latin typeface="Symbol"/>
                <a:cs typeface="Symbol"/>
              </a:rPr>
              <a:t></a:t>
            </a:r>
            <a:r>
              <a:rPr sz="3550" spc="-565" dirty="0">
                <a:latin typeface="Times New Roman"/>
                <a:cs typeface="Times New Roman"/>
              </a:rPr>
              <a:t> </a:t>
            </a:r>
            <a:r>
              <a:rPr sz="3550" i="1" dirty="0">
                <a:latin typeface="Times New Roman"/>
                <a:cs typeface="Times New Roman"/>
              </a:rPr>
              <a:t>v	</a:t>
            </a:r>
            <a:r>
              <a:rPr sz="3550" spc="180" dirty="0">
                <a:latin typeface="Symbol"/>
                <a:cs typeface="Symbol"/>
              </a:rPr>
              <a:t></a:t>
            </a:r>
            <a:r>
              <a:rPr sz="3550" i="1" dirty="0">
                <a:latin typeface="Times New Roman"/>
                <a:cs typeface="Times New Roman"/>
              </a:rPr>
              <a:t>v	</a:t>
            </a:r>
            <a:r>
              <a:rPr sz="3550" dirty="0">
                <a:latin typeface="Symbol"/>
                <a:cs typeface="Symbol"/>
              </a:rPr>
              <a:t></a:t>
            </a:r>
            <a:r>
              <a:rPr sz="3550" spc="-515" dirty="0">
                <a:latin typeface="Times New Roman"/>
                <a:cs typeface="Times New Roman"/>
              </a:rPr>
              <a:t> </a:t>
            </a:r>
            <a:r>
              <a:rPr sz="3550" spc="-295" dirty="0">
                <a:latin typeface="Times New Roman"/>
                <a:cs typeface="Times New Roman"/>
              </a:rPr>
              <a:t>4</a:t>
            </a:r>
            <a:r>
              <a:rPr sz="3550" spc="-160" dirty="0">
                <a:latin typeface="Times New Roman"/>
                <a:cs typeface="Times New Roman"/>
              </a:rPr>
              <a:t>.</a:t>
            </a:r>
            <a:r>
              <a:rPr sz="3550" spc="125" dirty="0">
                <a:latin typeface="Times New Roman"/>
                <a:cs typeface="Times New Roman"/>
              </a:rPr>
              <a:t>8</a:t>
            </a:r>
            <a:r>
              <a:rPr sz="3550" spc="130" dirty="0">
                <a:latin typeface="Symbol"/>
                <a:cs typeface="Symbol"/>
              </a:rPr>
              <a:t></a:t>
            </a:r>
            <a:r>
              <a:rPr sz="3550" spc="-295" dirty="0">
                <a:latin typeface="Times New Roman"/>
                <a:cs typeface="Times New Roman"/>
              </a:rPr>
              <a:t>0</a:t>
            </a:r>
            <a:r>
              <a:rPr sz="3550" spc="-150" dirty="0">
                <a:latin typeface="Times New Roman"/>
                <a:cs typeface="Times New Roman"/>
              </a:rPr>
              <a:t>.</a:t>
            </a:r>
            <a:r>
              <a:rPr sz="3550" spc="305" dirty="0">
                <a:latin typeface="Times New Roman"/>
                <a:cs typeface="Times New Roman"/>
              </a:rPr>
              <a:t>8</a:t>
            </a:r>
            <a:r>
              <a:rPr sz="3550" dirty="0">
                <a:latin typeface="Symbol"/>
                <a:cs typeface="Symbol"/>
              </a:rPr>
              <a:t></a:t>
            </a:r>
            <a:r>
              <a:rPr sz="3550" spc="-530" dirty="0">
                <a:latin typeface="Times New Roman"/>
                <a:cs typeface="Times New Roman"/>
              </a:rPr>
              <a:t> </a:t>
            </a:r>
            <a:r>
              <a:rPr sz="3550" spc="-525" dirty="0">
                <a:latin typeface="Times New Roman"/>
                <a:cs typeface="Times New Roman"/>
              </a:rPr>
              <a:t>4</a:t>
            </a:r>
            <a:r>
              <a:rPr sz="3550" i="1" dirty="0">
                <a:latin typeface="Times New Roman"/>
                <a:cs typeface="Times New Roman"/>
              </a:rPr>
              <a:t>V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16042" y="6759894"/>
            <a:ext cx="15748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i="1" spc="10" dirty="0">
                <a:latin typeface="Times New Roman"/>
                <a:cs typeface="Times New Roman"/>
              </a:rPr>
              <a:t>o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63769" y="6759894"/>
            <a:ext cx="15748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i="1" spc="10" dirty="0">
                <a:latin typeface="Times New Roman"/>
                <a:cs typeface="Times New Roman"/>
              </a:rPr>
              <a:t>o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0349" y="6759894"/>
            <a:ext cx="15748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i="1" spc="10" dirty="0">
                <a:latin typeface="Times New Roman"/>
                <a:cs typeface="Times New Roman"/>
              </a:rPr>
              <a:t>o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37377" y="6444426"/>
            <a:ext cx="11303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65" dirty="0">
                <a:latin typeface="Times New Roman"/>
                <a:cs typeface="Times New Roman"/>
              </a:rPr>
              <a:t>'</a:t>
            </a:r>
            <a:r>
              <a:rPr sz="2050" dirty="0">
                <a:latin typeface="Times New Roman"/>
                <a:cs typeface="Times New Roman"/>
              </a:rPr>
              <a:t>'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85105" y="6444426"/>
            <a:ext cx="7302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latin typeface="Times New Roman"/>
                <a:cs typeface="Times New Roman"/>
              </a:rPr>
              <a:t>'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825">
              <a:lnSpc>
                <a:spcPct val="100000"/>
              </a:lnSpc>
            </a:pPr>
            <a:r>
              <a:rPr dirty="0"/>
              <a:t>Sou</a:t>
            </a:r>
            <a:r>
              <a:rPr spc="-80" dirty="0"/>
              <a:t>r</a:t>
            </a:r>
            <a:r>
              <a:rPr spc="-5" dirty="0"/>
              <a:t>c</a:t>
            </a:r>
            <a:r>
              <a:rPr dirty="0"/>
              <a:t>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280" dirty="0"/>
              <a:t>T</a:t>
            </a:r>
            <a:r>
              <a:rPr spc="-105" dirty="0"/>
              <a:t>r</a:t>
            </a:r>
            <a:r>
              <a:rPr dirty="0"/>
              <a:t>an</a:t>
            </a:r>
            <a:r>
              <a:rPr spc="-35" dirty="0"/>
              <a:t>s</a:t>
            </a:r>
            <a:r>
              <a:rPr spc="-100" dirty="0"/>
              <a:t>f</a:t>
            </a:r>
            <a:r>
              <a:rPr dirty="0"/>
              <a:t>o</a:t>
            </a:r>
            <a:r>
              <a:rPr spc="-20" dirty="0"/>
              <a:t>r</a:t>
            </a:r>
            <a:r>
              <a:rPr spc="-5" dirty="0"/>
              <a:t>m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147614"/>
            <a:ext cx="7474584" cy="216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385445" indent="-286385">
              <a:lnSpc>
                <a:spcPct val="100000"/>
              </a:lnSpc>
              <a:buFont typeface="Helvetica"/>
              <a:buChar char="–"/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od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li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a-</a:t>
            </a:r>
            <a:r>
              <a:rPr sz="2800" spc="-100" dirty="0">
                <a:latin typeface="Calibri"/>
                <a:cs typeface="Calibri"/>
              </a:rPr>
              <a:t>W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/S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li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670"/>
              </a:spcBef>
              <a:buFont typeface="Helvetica"/>
              <a:buChar char="–"/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be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4064" y="5096255"/>
            <a:ext cx="3165348" cy="1969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0244" y="5059679"/>
            <a:ext cx="3165348" cy="2055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6032" y="5743955"/>
            <a:ext cx="775970" cy="338455"/>
          </a:xfrm>
          <a:custGeom>
            <a:avLst/>
            <a:gdLst/>
            <a:ahLst/>
            <a:cxnLst/>
            <a:rect l="l" t="t" r="r" b="b"/>
            <a:pathLst>
              <a:path w="775970" h="338454">
                <a:moveTo>
                  <a:pt x="169163" y="338327"/>
                </a:moveTo>
                <a:lnTo>
                  <a:pt x="169163" y="0"/>
                </a:lnTo>
                <a:lnTo>
                  <a:pt x="0" y="169163"/>
                </a:lnTo>
                <a:lnTo>
                  <a:pt x="169163" y="338327"/>
                </a:lnTo>
                <a:close/>
              </a:path>
              <a:path w="775970" h="338454">
                <a:moveTo>
                  <a:pt x="606551" y="252983"/>
                </a:moveTo>
                <a:lnTo>
                  <a:pt x="606551" y="83819"/>
                </a:lnTo>
                <a:lnTo>
                  <a:pt x="169163" y="83819"/>
                </a:lnTo>
                <a:lnTo>
                  <a:pt x="169163" y="252983"/>
                </a:lnTo>
                <a:lnTo>
                  <a:pt x="606551" y="252983"/>
                </a:lnTo>
                <a:close/>
              </a:path>
              <a:path w="775970" h="338454">
                <a:moveTo>
                  <a:pt x="775715" y="169163"/>
                </a:moveTo>
                <a:lnTo>
                  <a:pt x="606551" y="0"/>
                </a:lnTo>
                <a:lnTo>
                  <a:pt x="606551" y="338327"/>
                </a:lnTo>
                <a:lnTo>
                  <a:pt x="775715" y="16916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0791" y="5730239"/>
            <a:ext cx="805180" cy="365760"/>
          </a:xfrm>
          <a:custGeom>
            <a:avLst/>
            <a:gdLst/>
            <a:ahLst/>
            <a:cxnLst/>
            <a:rect l="l" t="t" r="r" b="b"/>
            <a:pathLst>
              <a:path w="805179" h="365760">
                <a:moveTo>
                  <a:pt x="196595" y="85343"/>
                </a:moveTo>
                <a:lnTo>
                  <a:pt x="196595" y="9143"/>
                </a:lnTo>
                <a:lnTo>
                  <a:pt x="193547" y="4571"/>
                </a:lnTo>
                <a:lnTo>
                  <a:pt x="188975" y="1523"/>
                </a:lnTo>
                <a:lnTo>
                  <a:pt x="184403" y="0"/>
                </a:lnTo>
                <a:lnTo>
                  <a:pt x="178307" y="1523"/>
                </a:lnTo>
                <a:lnTo>
                  <a:pt x="6095" y="173735"/>
                </a:lnTo>
                <a:lnTo>
                  <a:pt x="0" y="178307"/>
                </a:lnTo>
                <a:lnTo>
                  <a:pt x="0" y="187451"/>
                </a:lnTo>
                <a:lnTo>
                  <a:pt x="6095" y="192023"/>
                </a:lnTo>
                <a:lnTo>
                  <a:pt x="22859" y="208787"/>
                </a:lnTo>
                <a:lnTo>
                  <a:pt x="22859" y="173735"/>
                </a:lnTo>
                <a:lnTo>
                  <a:pt x="32003" y="182879"/>
                </a:lnTo>
                <a:lnTo>
                  <a:pt x="170687" y="44195"/>
                </a:lnTo>
                <a:lnTo>
                  <a:pt x="170687" y="13715"/>
                </a:lnTo>
                <a:lnTo>
                  <a:pt x="192023" y="22859"/>
                </a:lnTo>
                <a:lnTo>
                  <a:pt x="192023" y="85343"/>
                </a:lnTo>
                <a:lnTo>
                  <a:pt x="196595" y="85343"/>
                </a:lnTo>
                <a:close/>
              </a:path>
              <a:path w="805179" h="365760">
                <a:moveTo>
                  <a:pt x="32003" y="182879"/>
                </a:moveTo>
                <a:lnTo>
                  <a:pt x="22859" y="173735"/>
                </a:lnTo>
                <a:lnTo>
                  <a:pt x="22859" y="192023"/>
                </a:lnTo>
                <a:lnTo>
                  <a:pt x="32003" y="182879"/>
                </a:lnTo>
                <a:close/>
              </a:path>
              <a:path w="805179" h="365760">
                <a:moveTo>
                  <a:pt x="192023" y="342899"/>
                </a:moveTo>
                <a:lnTo>
                  <a:pt x="32003" y="182879"/>
                </a:lnTo>
                <a:lnTo>
                  <a:pt x="22859" y="192023"/>
                </a:lnTo>
                <a:lnTo>
                  <a:pt x="22859" y="208787"/>
                </a:lnTo>
                <a:lnTo>
                  <a:pt x="170687" y="356615"/>
                </a:lnTo>
                <a:lnTo>
                  <a:pt x="170687" y="352043"/>
                </a:lnTo>
                <a:lnTo>
                  <a:pt x="192023" y="342899"/>
                </a:lnTo>
                <a:close/>
              </a:path>
              <a:path w="805179" h="365760">
                <a:moveTo>
                  <a:pt x="192023" y="22859"/>
                </a:moveTo>
                <a:lnTo>
                  <a:pt x="170687" y="13715"/>
                </a:lnTo>
                <a:lnTo>
                  <a:pt x="170687" y="44195"/>
                </a:lnTo>
                <a:lnTo>
                  <a:pt x="192023" y="22859"/>
                </a:lnTo>
                <a:close/>
              </a:path>
              <a:path w="805179" h="365760">
                <a:moveTo>
                  <a:pt x="192023" y="85343"/>
                </a:moveTo>
                <a:lnTo>
                  <a:pt x="192023" y="22859"/>
                </a:lnTo>
                <a:lnTo>
                  <a:pt x="170687" y="44195"/>
                </a:lnTo>
                <a:lnTo>
                  <a:pt x="170687" y="105155"/>
                </a:lnTo>
                <a:lnTo>
                  <a:pt x="176783" y="111251"/>
                </a:lnTo>
                <a:lnTo>
                  <a:pt x="184403" y="111251"/>
                </a:lnTo>
                <a:lnTo>
                  <a:pt x="184403" y="85343"/>
                </a:lnTo>
                <a:lnTo>
                  <a:pt x="192023" y="85343"/>
                </a:lnTo>
                <a:close/>
              </a:path>
              <a:path w="805179" h="365760">
                <a:moveTo>
                  <a:pt x="635507" y="320039"/>
                </a:moveTo>
                <a:lnTo>
                  <a:pt x="635507" y="260603"/>
                </a:lnTo>
                <a:lnTo>
                  <a:pt x="629411" y="254507"/>
                </a:lnTo>
                <a:lnTo>
                  <a:pt x="176783" y="254507"/>
                </a:lnTo>
                <a:lnTo>
                  <a:pt x="170687" y="260603"/>
                </a:lnTo>
                <a:lnTo>
                  <a:pt x="170687" y="321563"/>
                </a:lnTo>
                <a:lnTo>
                  <a:pt x="184403" y="335279"/>
                </a:lnTo>
                <a:lnTo>
                  <a:pt x="184403" y="280415"/>
                </a:lnTo>
                <a:lnTo>
                  <a:pt x="196595" y="266699"/>
                </a:lnTo>
                <a:lnTo>
                  <a:pt x="196595" y="280415"/>
                </a:lnTo>
                <a:lnTo>
                  <a:pt x="609599" y="280415"/>
                </a:lnTo>
                <a:lnTo>
                  <a:pt x="609599" y="266699"/>
                </a:lnTo>
                <a:lnTo>
                  <a:pt x="621791" y="280415"/>
                </a:lnTo>
                <a:lnTo>
                  <a:pt x="621791" y="333755"/>
                </a:lnTo>
                <a:lnTo>
                  <a:pt x="635507" y="320039"/>
                </a:lnTo>
                <a:close/>
              </a:path>
              <a:path w="805179" h="365760">
                <a:moveTo>
                  <a:pt x="192023" y="362203"/>
                </a:moveTo>
                <a:lnTo>
                  <a:pt x="192023" y="342899"/>
                </a:lnTo>
                <a:lnTo>
                  <a:pt x="170687" y="352043"/>
                </a:lnTo>
                <a:lnTo>
                  <a:pt x="170687" y="356615"/>
                </a:lnTo>
                <a:lnTo>
                  <a:pt x="178307" y="364235"/>
                </a:lnTo>
                <a:lnTo>
                  <a:pt x="184403" y="365759"/>
                </a:lnTo>
                <a:lnTo>
                  <a:pt x="188975" y="364235"/>
                </a:lnTo>
                <a:lnTo>
                  <a:pt x="192023" y="362203"/>
                </a:lnTo>
                <a:close/>
              </a:path>
              <a:path w="805179" h="365760">
                <a:moveTo>
                  <a:pt x="621791" y="85343"/>
                </a:moveTo>
                <a:lnTo>
                  <a:pt x="184403" y="85343"/>
                </a:lnTo>
                <a:lnTo>
                  <a:pt x="196595" y="97535"/>
                </a:lnTo>
                <a:lnTo>
                  <a:pt x="196595" y="111251"/>
                </a:lnTo>
                <a:lnTo>
                  <a:pt x="609599" y="111251"/>
                </a:lnTo>
                <a:lnTo>
                  <a:pt x="609599" y="97535"/>
                </a:lnTo>
                <a:lnTo>
                  <a:pt x="621791" y="85343"/>
                </a:lnTo>
                <a:close/>
              </a:path>
              <a:path w="805179" h="365760">
                <a:moveTo>
                  <a:pt x="196595" y="111251"/>
                </a:moveTo>
                <a:lnTo>
                  <a:pt x="196595" y="97535"/>
                </a:lnTo>
                <a:lnTo>
                  <a:pt x="184403" y="85343"/>
                </a:lnTo>
                <a:lnTo>
                  <a:pt x="184403" y="111251"/>
                </a:lnTo>
                <a:lnTo>
                  <a:pt x="196595" y="111251"/>
                </a:lnTo>
                <a:close/>
              </a:path>
              <a:path w="805179" h="365760">
                <a:moveTo>
                  <a:pt x="196595" y="280415"/>
                </a:moveTo>
                <a:lnTo>
                  <a:pt x="196595" y="266699"/>
                </a:lnTo>
                <a:lnTo>
                  <a:pt x="184403" y="280415"/>
                </a:lnTo>
                <a:lnTo>
                  <a:pt x="196595" y="280415"/>
                </a:lnTo>
                <a:close/>
              </a:path>
              <a:path w="805179" h="365760">
                <a:moveTo>
                  <a:pt x="196595" y="356615"/>
                </a:moveTo>
                <a:lnTo>
                  <a:pt x="196595" y="280415"/>
                </a:lnTo>
                <a:lnTo>
                  <a:pt x="184403" y="280415"/>
                </a:lnTo>
                <a:lnTo>
                  <a:pt x="184403" y="335279"/>
                </a:lnTo>
                <a:lnTo>
                  <a:pt x="192023" y="342899"/>
                </a:lnTo>
                <a:lnTo>
                  <a:pt x="192023" y="362203"/>
                </a:lnTo>
                <a:lnTo>
                  <a:pt x="193547" y="361187"/>
                </a:lnTo>
                <a:lnTo>
                  <a:pt x="196595" y="356615"/>
                </a:lnTo>
                <a:close/>
              </a:path>
              <a:path w="805179" h="365760">
                <a:moveTo>
                  <a:pt x="804671" y="187451"/>
                </a:moveTo>
                <a:lnTo>
                  <a:pt x="804671" y="178307"/>
                </a:lnTo>
                <a:lnTo>
                  <a:pt x="627887" y="1523"/>
                </a:lnTo>
                <a:lnTo>
                  <a:pt x="621791" y="0"/>
                </a:lnTo>
                <a:lnTo>
                  <a:pt x="617219" y="1523"/>
                </a:lnTo>
                <a:lnTo>
                  <a:pt x="612647" y="4571"/>
                </a:lnTo>
                <a:lnTo>
                  <a:pt x="609599" y="9143"/>
                </a:lnTo>
                <a:lnTo>
                  <a:pt x="609599" y="85343"/>
                </a:lnTo>
                <a:lnTo>
                  <a:pt x="612647" y="85343"/>
                </a:lnTo>
                <a:lnTo>
                  <a:pt x="612647" y="22859"/>
                </a:lnTo>
                <a:lnTo>
                  <a:pt x="635507" y="13715"/>
                </a:lnTo>
                <a:lnTo>
                  <a:pt x="635507" y="45719"/>
                </a:lnTo>
                <a:lnTo>
                  <a:pt x="772667" y="182879"/>
                </a:lnTo>
                <a:lnTo>
                  <a:pt x="781811" y="173735"/>
                </a:lnTo>
                <a:lnTo>
                  <a:pt x="781811" y="210311"/>
                </a:lnTo>
                <a:lnTo>
                  <a:pt x="804671" y="187451"/>
                </a:lnTo>
                <a:close/>
              </a:path>
              <a:path w="805179" h="365760">
                <a:moveTo>
                  <a:pt x="621791" y="111251"/>
                </a:moveTo>
                <a:lnTo>
                  <a:pt x="621791" y="85343"/>
                </a:lnTo>
                <a:lnTo>
                  <a:pt x="609599" y="97535"/>
                </a:lnTo>
                <a:lnTo>
                  <a:pt x="609599" y="111251"/>
                </a:lnTo>
                <a:lnTo>
                  <a:pt x="621791" y="111251"/>
                </a:lnTo>
                <a:close/>
              </a:path>
              <a:path w="805179" h="365760">
                <a:moveTo>
                  <a:pt x="621791" y="280415"/>
                </a:moveTo>
                <a:lnTo>
                  <a:pt x="609599" y="266699"/>
                </a:lnTo>
                <a:lnTo>
                  <a:pt x="609599" y="280415"/>
                </a:lnTo>
                <a:lnTo>
                  <a:pt x="621791" y="280415"/>
                </a:lnTo>
                <a:close/>
              </a:path>
              <a:path w="805179" h="365760">
                <a:moveTo>
                  <a:pt x="621791" y="333755"/>
                </a:moveTo>
                <a:lnTo>
                  <a:pt x="621791" y="280415"/>
                </a:lnTo>
                <a:lnTo>
                  <a:pt x="609599" y="280415"/>
                </a:lnTo>
                <a:lnTo>
                  <a:pt x="609599" y="356615"/>
                </a:lnTo>
                <a:lnTo>
                  <a:pt x="612647" y="361187"/>
                </a:lnTo>
                <a:lnTo>
                  <a:pt x="612647" y="342899"/>
                </a:lnTo>
                <a:lnTo>
                  <a:pt x="621791" y="333755"/>
                </a:lnTo>
                <a:close/>
              </a:path>
              <a:path w="805179" h="365760">
                <a:moveTo>
                  <a:pt x="635507" y="45719"/>
                </a:moveTo>
                <a:lnTo>
                  <a:pt x="635507" y="13715"/>
                </a:lnTo>
                <a:lnTo>
                  <a:pt x="612647" y="22859"/>
                </a:lnTo>
                <a:lnTo>
                  <a:pt x="635507" y="45719"/>
                </a:lnTo>
                <a:close/>
              </a:path>
              <a:path w="805179" h="365760">
                <a:moveTo>
                  <a:pt x="635507" y="105155"/>
                </a:moveTo>
                <a:lnTo>
                  <a:pt x="635507" y="45719"/>
                </a:lnTo>
                <a:lnTo>
                  <a:pt x="612647" y="22859"/>
                </a:lnTo>
                <a:lnTo>
                  <a:pt x="612647" y="85343"/>
                </a:lnTo>
                <a:lnTo>
                  <a:pt x="621791" y="85343"/>
                </a:lnTo>
                <a:lnTo>
                  <a:pt x="621791" y="111251"/>
                </a:lnTo>
                <a:lnTo>
                  <a:pt x="629411" y="111251"/>
                </a:lnTo>
                <a:lnTo>
                  <a:pt x="635507" y="105155"/>
                </a:lnTo>
                <a:close/>
              </a:path>
              <a:path w="805179" h="365760">
                <a:moveTo>
                  <a:pt x="781811" y="210311"/>
                </a:moveTo>
                <a:lnTo>
                  <a:pt x="781811" y="192023"/>
                </a:lnTo>
                <a:lnTo>
                  <a:pt x="772667" y="182879"/>
                </a:lnTo>
                <a:lnTo>
                  <a:pt x="612647" y="342899"/>
                </a:lnTo>
                <a:lnTo>
                  <a:pt x="635507" y="352043"/>
                </a:lnTo>
                <a:lnTo>
                  <a:pt x="635507" y="356615"/>
                </a:lnTo>
                <a:lnTo>
                  <a:pt x="781811" y="210311"/>
                </a:lnTo>
                <a:close/>
              </a:path>
              <a:path w="805179" h="365760">
                <a:moveTo>
                  <a:pt x="635507" y="356615"/>
                </a:moveTo>
                <a:lnTo>
                  <a:pt x="635507" y="352043"/>
                </a:lnTo>
                <a:lnTo>
                  <a:pt x="612647" y="342899"/>
                </a:lnTo>
                <a:lnTo>
                  <a:pt x="612647" y="361187"/>
                </a:lnTo>
                <a:lnTo>
                  <a:pt x="617219" y="364235"/>
                </a:lnTo>
                <a:lnTo>
                  <a:pt x="621791" y="365759"/>
                </a:lnTo>
                <a:lnTo>
                  <a:pt x="627887" y="364235"/>
                </a:lnTo>
                <a:lnTo>
                  <a:pt x="635507" y="356615"/>
                </a:lnTo>
                <a:close/>
              </a:path>
              <a:path w="805179" h="365760">
                <a:moveTo>
                  <a:pt x="781811" y="192023"/>
                </a:moveTo>
                <a:lnTo>
                  <a:pt x="781811" y="173735"/>
                </a:lnTo>
                <a:lnTo>
                  <a:pt x="772667" y="182879"/>
                </a:lnTo>
                <a:lnTo>
                  <a:pt x="781811" y="192023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2620">
              <a:lnSpc>
                <a:spcPct val="100000"/>
              </a:lnSpc>
            </a:pPr>
            <a:r>
              <a:rPr dirty="0"/>
              <a:t>H</a:t>
            </a:r>
            <a:r>
              <a:rPr spc="-10" dirty="0"/>
              <a:t>o</a:t>
            </a:r>
            <a:r>
              <a:rPr dirty="0"/>
              <a:t>w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0" dirty="0"/>
              <a:t>t</a:t>
            </a:r>
            <a:r>
              <a:rPr dirty="0"/>
              <a:t>o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280" dirty="0"/>
              <a:t>T</a:t>
            </a:r>
            <a:r>
              <a:rPr spc="-105" dirty="0"/>
              <a:t>r</a:t>
            </a:r>
            <a:r>
              <a:rPr dirty="0"/>
              <a:t>an</a:t>
            </a:r>
            <a:r>
              <a:rPr spc="-35" dirty="0"/>
              <a:t>s</a:t>
            </a:r>
            <a:r>
              <a:rPr spc="-100" dirty="0"/>
              <a:t>f</a:t>
            </a:r>
            <a:r>
              <a:rPr dirty="0"/>
              <a:t>o</a:t>
            </a:r>
            <a:r>
              <a:rPr spc="-20" dirty="0"/>
              <a:t>r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928843"/>
            <a:ext cx="7553959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ach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ces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mu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du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gh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oad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nn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7824" y="3430523"/>
            <a:ext cx="3165348" cy="2055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0411" y="3505200"/>
            <a:ext cx="3166872" cy="1969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6872" y="4492751"/>
            <a:ext cx="13970" cy="48895"/>
          </a:xfrm>
          <a:custGeom>
            <a:avLst/>
            <a:gdLst/>
            <a:ahLst/>
            <a:cxnLst/>
            <a:rect l="l" t="t" r="r" b="b"/>
            <a:pathLst>
              <a:path w="13969" h="48895">
                <a:moveTo>
                  <a:pt x="13715" y="48767"/>
                </a:moveTo>
                <a:lnTo>
                  <a:pt x="13715" y="0"/>
                </a:lnTo>
                <a:lnTo>
                  <a:pt x="0" y="0"/>
                </a:lnTo>
                <a:lnTo>
                  <a:pt x="1523" y="48767"/>
                </a:lnTo>
                <a:lnTo>
                  <a:pt x="13715" y="48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9919" y="4459223"/>
            <a:ext cx="79375" cy="41275"/>
          </a:xfrm>
          <a:custGeom>
            <a:avLst/>
            <a:gdLst/>
            <a:ahLst/>
            <a:cxnLst/>
            <a:rect l="l" t="t" r="r" b="b"/>
            <a:pathLst>
              <a:path w="79375" h="41275">
                <a:moveTo>
                  <a:pt x="79247" y="12191"/>
                </a:moveTo>
                <a:lnTo>
                  <a:pt x="74675" y="0"/>
                </a:lnTo>
                <a:lnTo>
                  <a:pt x="0" y="28955"/>
                </a:lnTo>
                <a:lnTo>
                  <a:pt x="4571" y="41147"/>
                </a:lnTo>
                <a:lnTo>
                  <a:pt x="79247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8291" y="4401311"/>
            <a:ext cx="155575" cy="71755"/>
          </a:xfrm>
          <a:custGeom>
            <a:avLst/>
            <a:gdLst/>
            <a:ahLst/>
            <a:cxnLst/>
            <a:rect l="l" t="t" r="r" b="b"/>
            <a:pathLst>
              <a:path w="155575" h="71754">
                <a:moveTo>
                  <a:pt x="155447" y="59435"/>
                </a:moveTo>
                <a:lnTo>
                  <a:pt x="4571" y="0"/>
                </a:lnTo>
                <a:lnTo>
                  <a:pt x="0" y="12191"/>
                </a:lnTo>
                <a:lnTo>
                  <a:pt x="150875" y="71627"/>
                </a:lnTo>
                <a:lnTo>
                  <a:pt x="155447" y="59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8291" y="4343400"/>
            <a:ext cx="151130" cy="70485"/>
          </a:xfrm>
          <a:custGeom>
            <a:avLst/>
            <a:gdLst/>
            <a:ahLst/>
            <a:cxnLst/>
            <a:rect l="l" t="t" r="r" b="b"/>
            <a:pathLst>
              <a:path w="151130" h="70485">
                <a:moveTo>
                  <a:pt x="150875" y="12191"/>
                </a:moveTo>
                <a:lnTo>
                  <a:pt x="146303" y="0"/>
                </a:lnTo>
                <a:lnTo>
                  <a:pt x="0" y="57911"/>
                </a:lnTo>
                <a:lnTo>
                  <a:pt x="4571" y="70103"/>
                </a:lnTo>
                <a:lnTo>
                  <a:pt x="150875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2863" y="4287011"/>
            <a:ext cx="146685" cy="68580"/>
          </a:xfrm>
          <a:custGeom>
            <a:avLst/>
            <a:gdLst/>
            <a:ahLst/>
            <a:cxnLst/>
            <a:rect l="l" t="t" r="r" b="b"/>
            <a:pathLst>
              <a:path w="146685" h="68579">
                <a:moveTo>
                  <a:pt x="146303" y="57911"/>
                </a:moveTo>
                <a:lnTo>
                  <a:pt x="4571" y="0"/>
                </a:lnTo>
                <a:lnTo>
                  <a:pt x="0" y="12191"/>
                </a:lnTo>
                <a:lnTo>
                  <a:pt x="141731" y="68579"/>
                </a:lnTo>
                <a:lnTo>
                  <a:pt x="146303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2863" y="4230623"/>
            <a:ext cx="134620" cy="68580"/>
          </a:xfrm>
          <a:custGeom>
            <a:avLst/>
            <a:gdLst/>
            <a:ahLst/>
            <a:cxnLst/>
            <a:rect l="l" t="t" r="r" b="b"/>
            <a:pathLst>
              <a:path w="134619" h="68579">
                <a:moveTo>
                  <a:pt x="134111" y="10667"/>
                </a:moveTo>
                <a:lnTo>
                  <a:pt x="129539" y="0"/>
                </a:lnTo>
                <a:lnTo>
                  <a:pt x="0" y="57911"/>
                </a:lnTo>
                <a:lnTo>
                  <a:pt x="4571" y="68579"/>
                </a:lnTo>
                <a:lnTo>
                  <a:pt x="134111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2863" y="4174235"/>
            <a:ext cx="134620" cy="67310"/>
          </a:xfrm>
          <a:custGeom>
            <a:avLst/>
            <a:gdLst/>
            <a:ahLst/>
            <a:cxnLst/>
            <a:rect l="l" t="t" r="r" b="b"/>
            <a:pathLst>
              <a:path w="134619" h="67310">
                <a:moveTo>
                  <a:pt x="134111" y="56387"/>
                </a:moveTo>
                <a:lnTo>
                  <a:pt x="4571" y="0"/>
                </a:lnTo>
                <a:lnTo>
                  <a:pt x="0" y="12191"/>
                </a:lnTo>
                <a:lnTo>
                  <a:pt x="129539" y="67055"/>
                </a:lnTo>
                <a:lnTo>
                  <a:pt x="134111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1339" y="4145279"/>
            <a:ext cx="76200" cy="40005"/>
          </a:xfrm>
          <a:custGeom>
            <a:avLst/>
            <a:gdLst/>
            <a:ahLst/>
            <a:cxnLst/>
            <a:rect l="l" t="t" r="r" b="b"/>
            <a:pathLst>
              <a:path w="76200" h="40004">
                <a:moveTo>
                  <a:pt x="76199" y="12191"/>
                </a:moveTo>
                <a:lnTo>
                  <a:pt x="71627" y="0"/>
                </a:lnTo>
                <a:lnTo>
                  <a:pt x="0" y="28955"/>
                </a:lnTo>
                <a:lnTo>
                  <a:pt x="4571" y="39623"/>
                </a:lnTo>
                <a:lnTo>
                  <a:pt x="76199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4809" y="3752088"/>
            <a:ext cx="0" cy="403860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859"/>
                </a:lnTo>
              </a:path>
            </a:pathLst>
          </a:custGeom>
          <a:ln w="12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7539" y="4543044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57159" y="4436364"/>
            <a:ext cx="79375" cy="41275"/>
          </a:xfrm>
          <a:custGeom>
            <a:avLst/>
            <a:gdLst/>
            <a:ahLst/>
            <a:cxnLst/>
            <a:rect l="l" t="t" r="r" b="b"/>
            <a:pathLst>
              <a:path w="79375" h="41275">
                <a:moveTo>
                  <a:pt x="79247" y="12191"/>
                </a:moveTo>
                <a:lnTo>
                  <a:pt x="74675" y="0"/>
                </a:lnTo>
                <a:lnTo>
                  <a:pt x="0" y="28955"/>
                </a:lnTo>
                <a:lnTo>
                  <a:pt x="4571" y="41147"/>
                </a:lnTo>
                <a:lnTo>
                  <a:pt x="79247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85531" y="4378451"/>
            <a:ext cx="154305" cy="71755"/>
          </a:xfrm>
          <a:custGeom>
            <a:avLst/>
            <a:gdLst/>
            <a:ahLst/>
            <a:cxnLst/>
            <a:rect l="l" t="t" r="r" b="b"/>
            <a:pathLst>
              <a:path w="154304" h="71754">
                <a:moveTo>
                  <a:pt x="153923" y="59435"/>
                </a:moveTo>
                <a:lnTo>
                  <a:pt x="4571" y="0"/>
                </a:lnTo>
                <a:lnTo>
                  <a:pt x="0" y="12191"/>
                </a:lnTo>
                <a:lnTo>
                  <a:pt x="149351" y="71627"/>
                </a:lnTo>
                <a:lnTo>
                  <a:pt x="153923" y="59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5531" y="4320539"/>
            <a:ext cx="151130" cy="70485"/>
          </a:xfrm>
          <a:custGeom>
            <a:avLst/>
            <a:gdLst/>
            <a:ahLst/>
            <a:cxnLst/>
            <a:rect l="l" t="t" r="r" b="b"/>
            <a:pathLst>
              <a:path w="151129" h="70485">
                <a:moveTo>
                  <a:pt x="150875" y="12191"/>
                </a:moveTo>
                <a:lnTo>
                  <a:pt x="146303" y="0"/>
                </a:lnTo>
                <a:lnTo>
                  <a:pt x="0" y="57911"/>
                </a:lnTo>
                <a:lnTo>
                  <a:pt x="4571" y="70103"/>
                </a:lnTo>
                <a:lnTo>
                  <a:pt x="150875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88579" y="4264151"/>
            <a:ext cx="147955" cy="68580"/>
          </a:xfrm>
          <a:custGeom>
            <a:avLst/>
            <a:gdLst/>
            <a:ahLst/>
            <a:cxnLst/>
            <a:rect l="l" t="t" r="r" b="b"/>
            <a:pathLst>
              <a:path w="147954" h="68579">
                <a:moveTo>
                  <a:pt x="147827" y="56387"/>
                </a:moveTo>
                <a:lnTo>
                  <a:pt x="6095" y="0"/>
                </a:lnTo>
                <a:lnTo>
                  <a:pt x="0" y="12191"/>
                </a:lnTo>
                <a:lnTo>
                  <a:pt x="143255" y="68579"/>
                </a:lnTo>
                <a:lnTo>
                  <a:pt x="147827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88579" y="4207764"/>
            <a:ext cx="135890" cy="68580"/>
          </a:xfrm>
          <a:custGeom>
            <a:avLst/>
            <a:gdLst/>
            <a:ahLst/>
            <a:cxnLst/>
            <a:rect l="l" t="t" r="r" b="b"/>
            <a:pathLst>
              <a:path w="135890" h="68579">
                <a:moveTo>
                  <a:pt x="135635" y="10667"/>
                </a:moveTo>
                <a:lnTo>
                  <a:pt x="131063" y="0"/>
                </a:lnTo>
                <a:lnTo>
                  <a:pt x="0" y="57911"/>
                </a:lnTo>
                <a:lnTo>
                  <a:pt x="6095" y="68579"/>
                </a:lnTo>
                <a:lnTo>
                  <a:pt x="13563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8579" y="4151376"/>
            <a:ext cx="135890" cy="67310"/>
          </a:xfrm>
          <a:custGeom>
            <a:avLst/>
            <a:gdLst/>
            <a:ahLst/>
            <a:cxnLst/>
            <a:rect l="l" t="t" r="r" b="b"/>
            <a:pathLst>
              <a:path w="135890" h="67310">
                <a:moveTo>
                  <a:pt x="135635" y="56387"/>
                </a:moveTo>
                <a:lnTo>
                  <a:pt x="6095" y="0"/>
                </a:lnTo>
                <a:lnTo>
                  <a:pt x="0" y="12191"/>
                </a:lnTo>
                <a:lnTo>
                  <a:pt x="131063" y="67055"/>
                </a:lnTo>
                <a:lnTo>
                  <a:pt x="135635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7055" y="4122420"/>
            <a:ext cx="78105" cy="40005"/>
          </a:xfrm>
          <a:custGeom>
            <a:avLst/>
            <a:gdLst/>
            <a:ahLst/>
            <a:cxnLst/>
            <a:rect l="l" t="t" r="r" b="b"/>
            <a:pathLst>
              <a:path w="78104" h="40004">
                <a:moveTo>
                  <a:pt x="77723" y="12191"/>
                </a:moveTo>
                <a:lnTo>
                  <a:pt x="73151" y="0"/>
                </a:lnTo>
                <a:lnTo>
                  <a:pt x="0" y="28955"/>
                </a:lnTo>
                <a:lnTo>
                  <a:pt x="4571" y="39623"/>
                </a:lnTo>
                <a:lnTo>
                  <a:pt x="77723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61287" y="3729227"/>
            <a:ext cx="0" cy="405130"/>
          </a:xfrm>
          <a:custGeom>
            <a:avLst/>
            <a:gdLst/>
            <a:ahLst/>
            <a:cxnLst/>
            <a:rect l="l" t="t" r="r" b="b"/>
            <a:pathLst>
              <a:path h="405129">
                <a:moveTo>
                  <a:pt x="0" y="0"/>
                </a:moveTo>
                <a:lnTo>
                  <a:pt x="0" y="404621"/>
                </a:lnTo>
              </a:path>
            </a:pathLst>
          </a:custGeom>
          <a:ln w="14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62049" y="4463795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867"/>
                </a:lnTo>
              </a:path>
            </a:pathLst>
          </a:custGeom>
          <a:ln w="15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29430" y="4214112"/>
            <a:ext cx="21336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baseline="-20833" dirty="0">
                <a:latin typeface="Calibri"/>
                <a:cs typeface="Calibri"/>
              </a:rPr>
              <a:t>L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28860" y="4179060"/>
            <a:ext cx="21336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baseline="-20833" dirty="0">
                <a:latin typeface="Calibri"/>
                <a:cs typeface="Calibri"/>
              </a:rPr>
              <a:t>L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90572" y="6883907"/>
            <a:ext cx="676910" cy="0"/>
          </a:xfrm>
          <a:custGeom>
            <a:avLst/>
            <a:gdLst/>
            <a:ahLst/>
            <a:cxnLst/>
            <a:rect l="l" t="t" r="r" b="b"/>
            <a:pathLst>
              <a:path w="676910">
                <a:moveTo>
                  <a:pt x="0" y="0"/>
                </a:moveTo>
                <a:lnTo>
                  <a:pt x="676655" y="0"/>
                </a:lnTo>
              </a:path>
            </a:pathLst>
          </a:custGeom>
          <a:ln w="10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7664" y="6883907"/>
            <a:ext cx="676910" cy="0"/>
          </a:xfrm>
          <a:custGeom>
            <a:avLst/>
            <a:gdLst/>
            <a:ahLst/>
            <a:cxnLst/>
            <a:rect l="l" t="t" r="r" b="b"/>
            <a:pathLst>
              <a:path w="676910">
                <a:moveTo>
                  <a:pt x="0" y="0"/>
                </a:moveTo>
                <a:lnTo>
                  <a:pt x="676655" y="0"/>
                </a:lnTo>
              </a:path>
            </a:pathLst>
          </a:custGeom>
          <a:ln w="10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20871" y="6924433"/>
            <a:ext cx="6375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10" dirty="0">
                <a:latin typeface="Times New Roman"/>
                <a:cs typeface="Times New Roman"/>
              </a:rPr>
              <a:t>R</a:t>
            </a:r>
            <a:r>
              <a:rPr sz="1900" i="1" spc="-12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R</a:t>
            </a:r>
            <a:r>
              <a:rPr sz="1650" i="1" spc="15" baseline="-25252" dirty="0">
                <a:latin typeface="Times New Roman"/>
                <a:cs typeface="Times New Roman"/>
              </a:rPr>
              <a:t>L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73040" y="6879522"/>
            <a:ext cx="8128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5" dirty="0"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03784" y="6924433"/>
            <a:ext cx="6375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10" dirty="0">
                <a:latin typeface="Times New Roman"/>
                <a:cs typeface="Times New Roman"/>
              </a:rPr>
              <a:t>R</a:t>
            </a:r>
            <a:r>
              <a:rPr sz="1900" i="1" spc="-12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R</a:t>
            </a:r>
            <a:r>
              <a:rPr sz="1650" i="1" spc="15" baseline="-25252" dirty="0">
                <a:latin typeface="Times New Roman"/>
                <a:cs typeface="Times New Roman"/>
              </a:rPr>
              <a:t>L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18667" y="6580878"/>
            <a:ext cx="194310" cy="31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30" dirty="0">
                <a:latin typeface="Times New Roman"/>
                <a:cs typeface="Times New Roman"/>
              </a:rPr>
              <a:t>v</a:t>
            </a:r>
            <a:r>
              <a:rPr sz="1650" i="1" spc="7" baseline="-25252" dirty="0">
                <a:latin typeface="Times New Roman"/>
                <a:cs typeface="Times New Roman"/>
              </a:rPr>
              <a:t>s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63187" y="6580878"/>
            <a:ext cx="17589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10" dirty="0">
                <a:latin typeface="Times New Roman"/>
                <a:cs typeface="Times New Roman"/>
              </a:rPr>
              <a:t>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20061" y="6732409"/>
            <a:ext cx="27813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0" dirty="0">
                <a:latin typeface="Symbol"/>
                <a:cs typeface="Symbol"/>
              </a:rPr>
              <a:t>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900" i="1" spc="5" dirty="0">
                <a:latin typeface="Times New Roman"/>
                <a:cs typeface="Times New Roman"/>
              </a:rPr>
              <a:t>i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86371" y="5731763"/>
            <a:ext cx="675640" cy="0"/>
          </a:xfrm>
          <a:custGeom>
            <a:avLst/>
            <a:gdLst/>
            <a:ahLst/>
            <a:cxnLst/>
            <a:rect l="l" t="t" r="r" b="b"/>
            <a:pathLst>
              <a:path w="675640">
                <a:moveTo>
                  <a:pt x="0" y="0"/>
                </a:moveTo>
                <a:lnTo>
                  <a:pt x="675131" y="0"/>
                </a:lnTo>
              </a:path>
            </a:pathLst>
          </a:custGeom>
          <a:ln w="10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331453" y="5919149"/>
            <a:ext cx="10541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10" dirty="0"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51751" y="5727126"/>
            <a:ext cx="8128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5" dirty="0"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46725" y="5727126"/>
            <a:ext cx="28067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dirty="0">
                <a:latin typeface="Times New Roman"/>
                <a:cs typeface="Times New Roman"/>
              </a:rPr>
              <a:t>loa</a:t>
            </a:r>
            <a:r>
              <a:rPr sz="1100" i="1" spc="10" dirty="0">
                <a:latin typeface="Times New Roman"/>
                <a:cs typeface="Times New Roman"/>
              </a:rPr>
              <a:t>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98054" y="5770321"/>
            <a:ext cx="558800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20" dirty="0">
                <a:latin typeface="Times New Roman"/>
                <a:cs typeface="Times New Roman"/>
              </a:rPr>
              <a:t>R</a:t>
            </a:r>
            <a:r>
              <a:rPr sz="1900" i="1" spc="-125" dirty="0">
                <a:latin typeface="Times New Roman"/>
                <a:cs typeface="Times New Roman"/>
              </a:rPr>
              <a:t> </a:t>
            </a:r>
            <a:r>
              <a:rPr sz="1900" spc="20" dirty="0">
                <a:latin typeface="Symbol"/>
                <a:cs typeface="Symbol"/>
              </a:rPr>
              <a:t>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i="1" spc="20" dirty="0">
                <a:latin typeface="Times New Roman"/>
                <a:cs typeface="Times New Roman"/>
              </a:rPr>
              <a:t>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40370" y="5428300"/>
            <a:ext cx="175895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20" dirty="0">
                <a:latin typeface="Times New Roman"/>
                <a:cs typeface="Times New Roman"/>
              </a:rPr>
              <a:t>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50712" y="5578297"/>
            <a:ext cx="725170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0375" algn="l"/>
              </a:tabLst>
            </a:pPr>
            <a:r>
              <a:rPr sz="1900" i="1" spc="10" dirty="0">
                <a:latin typeface="Times New Roman"/>
                <a:cs typeface="Times New Roman"/>
              </a:rPr>
              <a:t>I	</a:t>
            </a:r>
            <a:r>
              <a:rPr sz="1900" spc="20" dirty="0">
                <a:latin typeface="Symbol"/>
                <a:cs typeface="Symbol"/>
              </a:rPr>
              <a:t>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i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13620" y="5706107"/>
            <a:ext cx="15411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ivi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51175" y="5647944"/>
            <a:ext cx="676910" cy="0"/>
          </a:xfrm>
          <a:custGeom>
            <a:avLst/>
            <a:gdLst/>
            <a:ahLst/>
            <a:cxnLst/>
            <a:rect l="l" t="t" r="r" b="b"/>
            <a:pathLst>
              <a:path w="676910">
                <a:moveTo>
                  <a:pt x="0" y="0"/>
                </a:moveTo>
                <a:lnTo>
                  <a:pt x="676655" y="0"/>
                </a:lnTo>
              </a:path>
            </a:pathLst>
          </a:custGeom>
          <a:ln w="10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62860" y="5688469"/>
            <a:ext cx="63881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10" dirty="0">
                <a:latin typeface="Times New Roman"/>
                <a:cs typeface="Times New Roman"/>
              </a:rPr>
              <a:t>R</a:t>
            </a:r>
            <a:r>
              <a:rPr sz="1900" i="1" spc="-11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R</a:t>
            </a:r>
            <a:r>
              <a:rPr sz="1650" i="1" spc="15" baseline="-25252" dirty="0">
                <a:latin typeface="Times New Roman"/>
                <a:cs typeface="Times New Roman"/>
              </a:rPr>
              <a:t>L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9268" y="5344915"/>
            <a:ext cx="192405" cy="31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20" dirty="0">
                <a:latin typeface="Times New Roman"/>
                <a:cs typeface="Times New Roman"/>
              </a:rPr>
              <a:t>v</a:t>
            </a:r>
            <a:r>
              <a:rPr sz="1650" i="1" spc="7" baseline="-25252" dirty="0">
                <a:latin typeface="Times New Roman"/>
                <a:cs typeface="Times New Roman"/>
              </a:rPr>
              <a:t>s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91356" y="5643559"/>
            <a:ext cx="28003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dirty="0">
                <a:latin typeface="Times New Roman"/>
                <a:cs typeface="Times New Roman"/>
              </a:rPr>
              <a:t>loa</a:t>
            </a:r>
            <a:r>
              <a:rPr sz="1100" i="1" spc="10" dirty="0">
                <a:latin typeface="Times New Roman"/>
                <a:cs typeface="Times New Roman"/>
              </a:rPr>
              <a:t>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95351" y="5496445"/>
            <a:ext cx="60896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0375" algn="l"/>
              </a:tabLst>
            </a:pPr>
            <a:r>
              <a:rPr sz="1900" i="1" spc="5" dirty="0">
                <a:latin typeface="Times New Roman"/>
                <a:cs typeface="Times New Roman"/>
              </a:rPr>
              <a:t>I	</a:t>
            </a:r>
            <a:r>
              <a:rPr sz="1900" spc="10" dirty="0">
                <a:latin typeface="Symbol"/>
                <a:cs typeface="Symbol"/>
              </a:rPr>
              <a:t>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466844" y="6739128"/>
            <a:ext cx="387350" cy="344805"/>
          </a:xfrm>
          <a:custGeom>
            <a:avLst/>
            <a:gdLst/>
            <a:ahLst/>
            <a:cxnLst/>
            <a:rect l="l" t="t" r="r" b="b"/>
            <a:pathLst>
              <a:path w="387350" h="344804">
                <a:moveTo>
                  <a:pt x="214883" y="259079"/>
                </a:moveTo>
                <a:lnTo>
                  <a:pt x="214883" y="86867"/>
                </a:lnTo>
                <a:lnTo>
                  <a:pt x="0" y="86867"/>
                </a:lnTo>
                <a:lnTo>
                  <a:pt x="0" y="259079"/>
                </a:lnTo>
                <a:lnTo>
                  <a:pt x="214883" y="259079"/>
                </a:lnTo>
                <a:close/>
              </a:path>
              <a:path w="387350" h="344804">
                <a:moveTo>
                  <a:pt x="387095" y="172211"/>
                </a:moveTo>
                <a:lnTo>
                  <a:pt x="214883" y="0"/>
                </a:lnTo>
                <a:lnTo>
                  <a:pt x="214883" y="344423"/>
                </a:lnTo>
                <a:lnTo>
                  <a:pt x="387095" y="172211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53127" y="6708647"/>
            <a:ext cx="419100" cy="407034"/>
          </a:xfrm>
          <a:custGeom>
            <a:avLst/>
            <a:gdLst/>
            <a:ahLst/>
            <a:cxnLst/>
            <a:rect l="l" t="t" r="r" b="b"/>
            <a:pathLst>
              <a:path w="419100" h="407034">
                <a:moveTo>
                  <a:pt x="228599" y="105155"/>
                </a:moveTo>
                <a:lnTo>
                  <a:pt x="0" y="105155"/>
                </a:lnTo>
                <a:lnTo>
                  <a:pt x="0" y="301751"/>
                </a:lnTo>
                <a:lnTo>
                  <a:pt x="13715" y="301751"/>
                </a:lnTo>
                <a:lnTo>
                  <a:pt x="13715" y="129539"/>
                </a:lnTo>
                <a:lnTo>
                  <a:pt x="25907" y="117347"/>
                </a:lnTo>
                <a:lnTo>
                  <a:pt x="25907" y="129539"/>
                </a:lnTo>
                <a:lnTo>
                  <a:pt x="216407" y="129539"/>
                </a:lnTo>
                <a:lnTo>
                  <a:pt x="216407" y="117347"/>
                </a:lnTo>
                <a:lnTo>
                  <a:pt x="228599" y="105155"/>
                </a:lnTo>
                <a:close/>
              </a:path>
              <a:path w="419100" h="407034">
                <a:moveTo>
                  <a:pt x="25907" y="129539"/>
                </a:moveTo>
                <a:lnTo>
                  <a:pt x="25907" y="117347"/>
                </a:lnTo>
                <a:lnTo>
                  <a:pt x="13715" y="129539"/>
                </a:lnTo>
                <a:lnTo>
                  <a:pt x="25907" y="129539"/>
                </a:lnTo>
                <a:close/>
              </a:path>
              <a:path w="419100" h="407034">
                <a:moveTo>
                  <a:pt x="25907" y="277367"/>
                </a:moveTo>
                <a:lnTo>
                  <a:pt x="25907" y="129539"/>
                </a:lnTo>
                <a:lnTo>
                  <a:pt x="13715" y="129539"/>
                </a:lnTo>
                <a:lnTo>
                  <a:pt x="13715" y="277367"/>
                </a:lnTo>
                <a:lnTo>
                  <a:pt x="25907" y="277367"/>
                </a:lnTo>
                <a:close/>
              </a:path>
              <a:path w="419100" h="407034">
                <a:moveTo>
                  <a:pt x="242315" y="344624"/>
                </a:moveTo>
                <a:lnTo>
                  <a:pt x="242315" y="277367"/>
                </a:lnTo>
                <a:lnTo>
                  <a:pt x="13715" y="277367"/>
                </a:lnTo>
                <a:lnTo>
                  <a:pt x="25907" y="289559"/>
                </a:lnTo>
                <a:lnTo>
                  <a:pt x="25907" y="301751"/>
                </a:lnTo>
                <a:lnTo>
                  <a:pt x="216407" y="301751"/>
                </a:lnTo>
                <a:lnTo>
                  <a:pt x="216407" y="289559"/>
                </a:lnTo>
                <a:lnTo>
                  <a:pt x="228599" y="301751"/>
                </a:lnTo>
                <a:lnTo>
                  <a:pt x="228599" y="358220"/>
                </a:lnTo>
                <a:lnTo>
                  <a:pt x="242315" y="344624"/>
                </a:lnTo>
                <a:close/>
              </a:path>
              <a:path w="419100" h="407034">
                <a:moveTo>
                  <a:pt x="25907" y="301751"/>
                </a:moveTo>
                <a:lnTo>
                  <a:pt x="25907" y="289559"/>
                </a:lnTo>
                <a:lnTo>
                  <a:pt x="13715" y="277367"/>
                </a:lnTo>
                <a:lnTo>
                  <a:pt x="13715" y="301751"/>
                </a:lnTo>
                <a:lnTo>
                  <a:pt x="25907" y="301751"/>
                </a:lnTo>
                <a:close/>
              </a:path>
              <a:path w="419100" h="407034">
                <a:moveTo>
                  <a:pt x="419099" y="202691"/>
                </a:moveTo>
                <a:lnTo>
                  <a:pt x="216407" y="0"/>
                </a:lnTo>
                <a:lnTo>
                  <a:pt x="216407" y="105155"/>
                </a:lnTo>
                <a:lnTo>
                  <a:pt x="219455" y="105155"/>
                </a:lnTo>
                <a:lnTo>
                  <a:pt x="219455" y="39623"/>
                </a:lnTo>
                <a:lnTo>
                  <a:pt x="242315" y="30479"/>
                </a:lnTo>
                <a:lnTo>
                  <a:pt x="242315" y="62283"/>
                </a:lnTo>
                <a:lnTo>
                  <a:pt x="384735" y="203453"/>
                </a:lnTo>
                <a:lnTo>
                  <a:pt x="393191" y="195071"/>
                </a:lnTo>
                <a:lnTo>
                  <a:pt x="393191" y="228794"/>
                </a:lnTo>
                <a:lnTo>
                  <a:pt x="419099" y="202691"/>
                </a:lnTo>
                <a:close/>
              </a:path>
              <a:path w="419100" h="407034">
                <a:moveTo>
                  <a:pt x="228599" y="129539"/>
                </a:moveTo>
                <a:lnTo>
                  <a:pt x="228599" y="105155"/>
                </a:lnTo>
                <a:lnTo>
                  <a:pt x="216407" y="117347"/>
                </a:lnTo>
                <a:lnTo>
                  <a:pt x="216407" y="129539"/>
                </a:lnTo>
                <a:lnTo>
                  <a:pt x="228599" y="129539"/>
                </a:lnTo>
                <a:close/>
              </a:path>
              <a:path w="419100" h="407034">
                <a:moveTo>
                  <a:pt x="228599" y="301751"/>
                </a:moveTo>
                <a:lnTo>
                  <a:pt x="216407" y="289559"/>
                </a:lnTo>
                <a:lnTo>
                  <a:pt x="216407" y="301751"/>
                </a:lnTo>
                <a:lnTo>
                  <a:pt x="228599" y="301751"/>
                </a:lnTo>
                <a:close/>
              </a:path>
              <a:path w="419100" h="407034">
                <a:moveTo>
                  <a:pt x="228599" y="358220"/>
                </a:moveTo>
                <a:lnTo>
                  <a:pt x="228599" y="301751"/>
                </a:lnTo>
                <a:lnTo>
                  <a:pt x="216407" y="301751"/>
                </a:lnTo>
                <a:lnTo>
                  <a:pt x="216407" y="406907"/>
                </a:lnTo>
                <a:lnTo>
                  <a:pt x="219455" y="403837"/>
                </a:lnTo>
                <a:lnTo>
                  <a:pt x="219455" y="367283"/>
                </a:lnTo>
                <a:lnTo>
                  <a:pt x="228599" y="358220"/>
                </a:lnTo>
                <a:close/>
              </a:path>
              <a:path w="419100" h="407034">
                <a:moveTo>
                  <a:pt x="242315" y="62283"/>
                </a:moveTo>
                <a:lnTo>
                  <a:pt x="242315" y="30479"/>
                </a:lnTo>
                <a:lnTo>
                  <a:pt x="219455" y="39623"/>
                </a:lnTo>
                <a:lnTo>
                  <a:pt x="242315" y="62283"/>
                </a:lnTo>
                <a:close/>
              </a:path>
              <a:path w="419100" h="407034">
                <a:moveTo>
                  <a:pt x="242315" y="129539"/>
                </a:moveTo>
                <a:lnTo>
                  <a:pt x="242315" y="62283"/>
                </a:lnTo>
                <a:lnTo>
                  <a:pt x="219455" y="39623"/>
                </a:lnTo>
                <a:lnTo>
                  <a:pt x="219455" y="105155"/>
                </a:lnTo>
                <a:lnTo>
                  <a:pt x="228599" y="105155"/>
                </a:lnTo>
                <a:lnTo>
                  <a:pt x="228599" y="129539"/>
                </a:lnTo>
                <a:lnTo>
                  <a:pt x="242315" y="129539"/>
                </a:lnTo>
                <a:close/>
              </a:path>
              <a:path w="419100" h="407034">
                <a:moveTo>
                  <a:pt x="393191" y="228794"/>
                </a:moveTo>
                <a:lnTo>
                  <a:pt x="393191" y="211835"/>
                </a:lnTo>
                <a:lnTo>
                  <a:pt x="384735" y="203453"/>
                </a:lnTo>
                <a:lnTo>
                  <a:pt x="219455" y="367283"/>
                </a:lnTo>
                <a:lnTo>
                  <a:pt x="242315" y="374903"/>
                </a:lnTo>
                <a:lnTo>
                  <a:pt x="242315" y="380805"/>
                </a:lnTo>
                <a:lnTo>
                  <a:pt x="393191" y="228794"/>
                </a:lnTo>
                <a:close/>
              </a:path>
              <a:path w="419100" h="407034">
                <a:moveTo>
                  <a:pt x="242315" y="380805"/>
                </a:moveTo>
                <a:lnTo>
                  <a:pt x="242315" y="374903"/>
                </a:lnTo>
                <a:lnTo>
                  <a:pt x="219455" y="367283"/>
                </a:lnTo>
                <a:lnTo>
                  <a:pt x="219455" y="403837"/>
                </a:lnTo>
                <a:lnTo>
                  <a:pt x="242315" y="380805"/>
                </a:lnTo>
                <a:close/>
              </a:path>
              <a:path w="419100" h="407034">
                <a:moveTo>
                  <a:pt x="393191" y="211835"/>
                </a:moveTo>
                <a:lnTo>
                  <a:pt x="393191" y="195071"/>
                </a:lnTo>
                <a:lnTo>
                  <a:pt x="384735" y="203453"/>
                </a:lnTo>
                <a:lnTo>
                  <a:pt x="393191" y="211835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205474" y="6727966"/>
            <a:ext cx="1193165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4655" algn="l"/>
              </a:tabLst>
            </a:pPr>
            <a:r>
              <a:rPr sz="3050" i="1" dirty="0">
                <a:latin typeface="Times New Roman"/>
                <a:cs typeface="Times New Roman"/>
              </a:rPr>
              <a:t>v	</a:t>
            </a:r>
            <a:r>
              <a:rPr sz="3050" dirty="0">
                <a:latin typeface="Symbol"/>
                <a:cs typeface="Symbol"/>
              </a:rPr>
              <a:t></a:t>
            </a:r>
            <a:r>
              <a:rPr sz="3050" spc="-155" dirty="0">
                <a:latin typeface="Times New Roman"/>
                <a:cs typeface="Times New Roman"/>
              </a:rPr>
              <a:t> </a:t>
            </a:r>
            <a:r>
              <a:rPr sz="3050" i="1" dirty="0">
                <a:latin typeface="Times New Roman"/>
                <a:cs typeface="Times New Roman"/>
              </a:rPr>
              <a:t>i</a:t>
            </a:r>
            <a:r>
              <a:rPr sz="3050" i="1" spc="245" dirty="0">
                <a:latin typeface="Times New Roman"/>
                <a:cs typeface="Times New Roman"/>
              </a:rPr>
              <a:t> </a:t>
            </a:r>
            <a:r>
              <a:rPr sz="3050" i="1" dirty="0">
                <a:latin typeface="Times New Roman"/>
                <a:cs typeface="Times New Roman"/>
              </a:rPr>
              <a:t>R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94959" y="6973000"/>
            <a:ext cx="88265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1750" i="1" spc="10" dirty="0">
                <a:latin typeface="Times New Roman"/>
                <a:cs typeface="Times New Roman"/>
              </a:rPr>
              <a:t>s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883652" y="693572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933940" y="7006144"/>
            <a:ext cx="1854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sz="2350" i="1" spc="10" dirty="0">
                <a:latin typeface="Times New Roman"/>
                <a:cs typeface="Times New Roman"/>
              </a:rPr>
              <a:t>R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19797" y="6973000"/>
            <a:ext cx="88265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1750" i="1" spc="10" dirty="0">
                <a:latin typeface="Times New Roman"/>
                <a:cs typeface="Times New Roman"/>
              </a:rPr>
              <a:t>s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900413" y="6577900"/>
            <a:ext cx="1346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sz="2350" i="1" spc="10" dirty="0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82251" y="6768400"/>
            <a:ext cx="8445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sz="2350" i="1" spc="5" dirty="0">
                <a:latin typeface="Times New Roman"/>
                <a:cs typeface="Times New Roman"/>
              </a:rPr>
              <a:t>i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039096" y="6754045"/>
            <a:ext cx="6921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0"/>
              </a:lnSpc>
            </a:pPr>
            <a:r>
              <a:rPr sz="1400" i="1" spc="-10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53883" y="6946069"/>
            <a:ext cx="8255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670"/>
              </a:lnSpc>
            </a:pPr>
            <a:r>
              <a:rPr sz="1400" i="1" spc="-10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42856" y="6763566"/>
            <a:ext cx="16700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75"/>
              </a:lnSpc>
            </a:pPr>
            <a:r>
              <a:rPr sz="2350" spc="10" dirty="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23960" y="6795767"/>
            <a:ext cx="300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067300" y="6608064"/>
            <a:ext cx="3470147" cy="70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5055107" y="6595871"/>
            <a:ext cx="3495040" cy="719455"/>
          </a:xfrm>
          <a:custGeom>
            <a:avLst/>
            <a:gdLst/>
            <a:ahLst/>
            <a:cxnLst/>
            <a:rect l="l" t="t" r="r" b="b"/>
            <a:pathLst>
              <a:path w="3495040" h="719454">
                <a:moveTo>
                  <a:pt x="3494531" y="719327"/>
                </a:moveTo>
                <a:lnTo>
                  <a:pt x="3494531" y="4571"/>
                </a:lnTo>
                <a:lnTo>
                  <a:pt x="3488435" y="0"/>
                </a:lnTo>
                <a:lnTo>
                  <a:pt x="6095" y="0"/>
                </a:lnTo>
                <a:lnTo>
                  <a:pt x="0" y="4571"/>
                </a:lnTo>
                <a:lnTo>
                  <a:pt x="0" y="719327"/>
                </a:lnTo>
                <a:lnTo>
                  <a:pt x="12191" y="719327"/>
                </a:lnTo>
                <a:lnTo>
                  <a:pt x="12191" y="24383"/>
                </a:lnTo>
                <a:lnTo>
                  <a:pt x="24383" y="12191"/>
                </a:lnTo>
                <a:lnTo>
                  <a:pt x="24383" y="24383"/>
                </a:lnTo>
                <a:lnTo>
                  <a:pt x="3470147" y="24383"/>
                </a:lnTo>
                <a:lnTo>
                  <a:pt x="3470147" y="12191"/>
                </a:lnTo>
                <a:lnTo>
                  <a:pt x="3482339" y="24383"/>
                </a:lnTo>
                <a:lnTo>
                  <a:pt x="3482339" y="719327"/>
                </a:lnTo>
                <a:lnTo>
                  <a:pt x="3494531" y="719327"/>
                </a:lnTo>
                <a:close/>
              </a:path>
              <a:path w="3495040" h="719454">
                <a:moveTo>
                  <a:pt x="24383" y="24383"/>
                </a:moveTo>
                <a:lnTo>
                  <a:pt x="24383" y="12191"/>
                </a:lnTo>
                <a:lnTo>
                  <a:pt x="12191" y="24383"/>
                </a:lnTo>
                <a:lnTo>
                  <a:pt x="24383" y="24383"/>
                </a:lnTo>
                <a:close/>
              </a:path>
              <a:path w="3495040" h="719454">
                <a:moveTo>
                  <a:pt x="24383" y="707135"/>
                </a:moveTo>
                <a:lnTo>
                  <a:pt x="24383" y="24383"/>
                </a:lnTo>
                <a:lnTo>
                  <a:pt x="12191" y="24383"/>
                </a:lnTo>
                <a:lnTo>
                  <a:pt x="12191" y="707135"/>
                </a:lnTo>
                <a:lnTo>
                  <a:pt x="24383" y="707135"/>
                </a:lnTo>
                <a:close/>
              </a:path>
              <a:path w="3495040" h="719454">
                <a:moveTo>
                  <a:pt x="3470147" y="719327"/>
                </a:moveTo>
                <a:lnTo>
                  <a:pt x="3470147" y="707135"/>
                </a:lnTo>
                <a:lnTo>
                  <a:pt x="12191" y="707135"/>
                </a:lnTo>
                <a:lnTo>
                  <a:pt x="24383" y="719327"/>
                </a:lnTo>
                <a:lnTo>
                  <a:pt x="3470147" y="719327"/>
                </a:lnTo>
                <a:close/>
              </a:path>
              <a:path w="3495040" h="719454">
                <a:moveTo>
                  <a:pt x="24383" y="719327"/>
                </a:moveTo>
                <a:lnTo>
                  <a:pt x="12191" y="707135"/>
                </a:lnTo>
                <a:lnTo>
                  <a:pt x="12191" y="719327"/>
                </a:lnTo>
                <a:lnTo>
                  <a:pt x="24383" y="719327"/>
                </a:lnTo>
                <a:close/>
              </a:path>
              <a:path w="3495040" h="719454">
                <a:moveTo>
                  <a:pt x="3482339" y="24383"/>
                </a:moveTo>
                <a:lnTo>
                  <a:pt x="3470147" y="12191"/>
                </a:lnTo>
                <a:lnTo>
                  <a:pt x="3470147" y="24383"/>
                </a:lnTo>
                <a:lnTo>
                  <a:pt x="3482339" y="24383"/>
                </a:lnTo>
                <a:close/>
              </a:path>
              <a:path w="3495040" h="719454">
                <a:moveTo>
                  <a:pt x="3470147" y="24383"/>
                </a:moveTo>
                <a:lnTo>
                  <a:pt x="3470147" y="12191"/>
                </a:lnTo>
                <a:lnTo>
                  <a:pt x="3470147" y="24383"/>
                </a:lnTo>
                <a:close/>
              </a:path>
              <a:path w="3495040" h="719454">
                <a:moveTo>
                  <a:pt x="3482339" y="707135"/>
                </a:moveTo>
                <a:lnTo>
                  <a:pt x="3482339" y="24383"/>
                </a:lnTo>
                <a:lnTo>
                  <a:pt x="3470147" y="24383"/>
                </a:lnTo>
                <a:lnTo>
                  <a:pt x="3470147" y="707135"/>
                </a:lnTo>
                <a:lnTo>
                  <a:pt x="3482339" y="707135"/>
                </a:lnTo>
                <a:close/>
              </a:path>
              <a:path w="3495040" h="719454">
                <a:moveTo>
                  <a:pt x="3482339" y="707135"/>
                </a:moveTo>
                <a:lnTo>
                  <a:pt x="3470147" y="707135"/>
                </a:lnTo>
                <a:lnTo>
                  <a:pt x="3470147" y="719327"/>
                </a:lnTo>
                <a:lnTo>
                  <a:pt x="3482339" y="707135"/>
                </a:lnTo>
                <a:close/>
              </a:path>
              <a:path w="3495040" h="719454">
                <a:moveTo>
                  <a:pt x="3482339" y="719327"/>
                </a:moveTo>
                <a:lnTo>
                  <a:pt x="3482339" y="707135"/>
                </a:lnTo>
                <a:lnTo>
                  <a:pt x="3470147" y="719327"/>
                </a:lnTo>
                <a:lnTo>
                  <a:pt x="3482339" y="719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726603"/>
              </p:ext>
            </p:extLst>
          </p:nvPr>
        </p:nvGraphicFramePr>
        <p:xfrm>
          <a:off x="5302247" y="6712969"/>
          <a:ext cx="981586" cy="44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2247" y="6712969"/>
                        <a:ext cx="981586" cy="44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6325908" y="67513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201026"/>
              </p:ext>
            </p:extLst>
          </p:nvPr>
        </p:nvGraphicFramePr>
        <p:xfrm>
          <a:off x="6938962" y="6540881"/>
          <a:ext cx="8334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9" imgW="431640" imgH="393480" progId="Equation.DSMT4">
                  <p:embed/>
                </p:oleObj>
              </mc:Choice>
              <mc:Fallback>
                <p:oleObj name="Equation" r:id="rId9" imgW="431640" imgH="3934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62" y="6540881"/>
                        <a:ext cx="83343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9165">
              <a:lnSpc>
                <a:spcPct val="100000"/>
              </a:lnSpc>
            </a:pPr>
            <a:r>
              <a:rPr dirty="0"/>
              <a:t>Sou</a:t>
            </a:r>
            <a:r>
              <a:rPr spc="-80" dirty="0"/>
              <a:t>r</a:t>
            </a:r>
            <a:r>
              <a:rPr spc="-5" dirty="0"/>
              <a:t>c</a:t>
            </a:r>
            <a:r>
              <a:rPr dirty="0"/>
              <a:t>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280" dirty="0"/>
              <a:t>T</a:t>
            </a:r>
            <a:r>
              <a:rPr spc="-105" dirty="0"/>
              <a:t>r</a:t>
            </a:r>
            <a:r>
              <a:rPr dirty="0"/>
              <a:t>an</a:t>
            </a:r>
            <a:r>
              <a:rPr spc="-35" dirty="0"/>
              <a:t>s</a:t>
            </a:r>
            <a:r>
              <a:rPr spc="-100" dirty="0"/>
              <a:t>f</a:t>
            </a:r>
            <a:r>
              <a:rPr dirty="0"/>
              <a:t>o</a:t>
            </a:r>
            <a:r>
              <a:rPr spc="-20" dirty="0"/>
              <a:t>r</a:t>
            </a:r>
            <a:r>
              <a:rPr dirty="0"/>
              <a:t>m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4046220" y="1802891"/>
            <a:ext cx="3660647" cy="1173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3311" y="3176016"/>
            <a:ext cx="7025640" cy="3387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9235" y="2310637"/>
            <a:ext cx="26841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6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9479" y="6832343"/>
            <a:ext cx="24803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(19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6</a:t>
            </a:r>
            <a:r>
              <a:rPr sz="1800" spc="-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10" dirty="0">
                <a:latin typeface="Calibri"/>
                <a:cs typeface="Calibri"/>
              </a:rPr>
              <a:t>16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825A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1005" y="6807959"/>
            <a:ext cx="2691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825A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6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4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5" dirty="0">
                <a:latin typeface="Calibri"/>
                <a:cs typeface="Calibri"/>
              </a:rPr>
              <a:t>95W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57544" y="5218176"/>
            <a:ext cx="413384" cy="99060"/>
          </a:xfrm>
          <a:custGeom>
            <a:avLst/>
            <a:gdLst/>
            <a:ahLst/>
            <a:cxnLst/>
            <a:rect l="l" t="t" r="r" b="b"/>
            <a:pathLst>
              <a:path w="413384" h="99060">
                <a:moveTo>
                  <a:pt x="91439" y="4571"/>
                </a:moveTo>
                <a:lnTo>
                  <a:pt x="89915" y="3047"/>
                </a:lnTo>
                <a:lnTo>
                  <a:pt x="88391" y="0"/>
                </a:lnTo>
                <a:lnTo>
                  <a:pt x="85343" y="0"/>
                </a:lnTo>
                <a:lnTo>
                  <a:pt x="83819" y="1523"/>
                </a:lnTo>
                <a:lnTo>
                  <a:pt x="0" y="50291"/>
                </a:lnTo>
                <a:lnTo>
                  <a:pt x="9143" y="55612"/>
                </a:lnTo>
                <a:lnTo>
                  <a:pt x="9143" y="45719"/>
                </a:lnTo>
                <a:lnTo>
                  <a:pt x="25329" y="45719"/>
                </a:lnTo>
                <a:lnTo>
                  <a:pt x="88391" y="9143"/>
                </a:lnTo>
                <a:lnTo>
                  <a:pt x="89915" y="7619"/>
                </a:lnTo>
                <a:lnTo>
                  <a:pt x="91439" y="4571"/>
                </a:lnTo>
                <a:close/>
              </a:path>
              <a:path w="413384" h="99060">
                <a:moveTo>
                  <a:pt x="27957" y="54863"/>
                </a:moveTo>
                <a:lnTo>
                  <a:pt x="18760" y="49529"/>
                </a:lnTo>
                <a:lnTo>
                  <a:pt x="12191" y="53339"/>
                </a:lnTo>
                <a:lnTo>
                  <a:pt x="12191" y="45719"/>
                </a:lnTo>
                <a:lnTo>
                  <a:pt x="9143" y="45719"/>
                </a:lnTo>
                <a:lnTo>
                  <a:pt x="9143" y="54863"/>
                </a:lnTo>
                <a:lnTo>
                  <a:pt x="12191" y="54863"/>
                </a:lnTo>
                <a:lnTo>
                  <a:pt x="12191" y="53339"/>
                </a:lnTo>
                <a:lnTo>
                  <a:pt x="18760" y="49529"/>
                </a:lnTo>
                <a:lnTo>
                  <a:pt x="18760" y="54863"/>
                </a:lnTo>
                <a:lnTo>
                  <a:pt x="27957" y="54863"/>
                </a:lnTo>
                <a:close/>
              </a:path>
              <a:path w="413384" h="99060">
                <a:moveTo>
                  <a:pt x="91439" y="94487"/>
                </a:moveTo>
                <a:lnTo>
                  <a:pt x="89915" y="91439"/>
                </a:lnTo>
                <a:lnTo>
                  <a:pt x="88391" y="89915"/>
                </a:lnTo>
                <a:lnTo>
                  <a:pt x="27957" y="54863"/>
                </a:lnTo>
                <a:lnTo>
                  <a:pt x="9143" y="54863"/>
                </a:lnTo>
                <a:lnTo>
                  <a:pt x="9143" y="55612"/>
                </a:lnTo>
                <a:lnTo>
                  <a:pt x="83819" y="99059"/>
                </a:lnTo>
                <a:lnTo>
                  <a:pt x="88391" y="99059"/>
                </a:lnTo>
                <a:lnTo>
                  <a:pt x="89915" y="96011"/>
                </a:lnTo>
                <a:lnTo>
                  <a:pt x="91439" y="94487"/>
                </a:lnTo>
                <a:close/>
              </a:path>
              <a:path w="413384" h="99060">
                <a:moveTo>
                  <a:pt x="25329" y="45719"/>
                </a:moveTo>
                <a:lnTo>
                  <a:pt x="12191" y="45719"/>
                </a:lnTo>
                <a:lnTo>
                  <a:pt x="18760" y="49529"/>
                </a:lnTo>
                <a:lnTo>
                  <a:pt x="25329" y="45719"/>
                </a:lnTo>
                <a:close/>
              </a:path>
              <a:path w="413384" h="99060">
                <a:moveTo>
                  <a:pt x="413003" y="54863"/>
                </a:moveTo>
                <a:lnTo>
                  <a:pt x="413003" y="45719"/>
                </a:lnTo>
                <a:lnTo>
                  <a:pt x="25329" y="45719"/>
                </a:lnTo>
                <a:lnTo>
                  <a:pt x="18760" y="49529"/>
                </a:lnTo>
                <a:lnTo>
                  <a:pt x="27957" y="54863"/>
                </a:lnTo>
                <a:lnTo>
                  <a:pt x="413003" y="54863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73441" y="5267195"/>
            <a:ext cx="78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2066" y="3077589"/>
            <a:ext cx="541020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DC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C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-8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ts</a:t>
            </a:r>
            <a:r>
              <a:rPr sz="4400" spc="-10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and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na</a:t>
            </a:r>
            <a:r>
              <a:rPr sz="4400" spc="-5" dirty="0">
                <a:latin typeface="Calibri"/>
                <a:cs typeface="Calibri"/>
              </a:rPr>
              <a:t>l</a:t>
            </a:r>
            <a:r>
              <a:rPr sz="4400" spc="-40" dirty="0">
                <a:latin typeface="Calibri"/>
                <a:cs typeface="Calibri"/>
              </a:rPr>
              <a:t>y</a:t>
            </a:r>
            <a:r>
              <a:rPr sz="4400" spc="5" dirty="0">
                <a:latin typeface="Calibri"/>
                <a:cs typeface="Calibri"/>
              </a:rPr>
              <a:t>s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2025">
              <a:lnSpc>
                <a:spcPct val="100000"/>
              </a:lnSpc>
            </a:pP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FE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am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5" dirty="0"/>
              <a:t>P</a:t>
            </a:r>
            <a:r>
              <a:rPr spc="-90" dirty="0"/>
              <a:t>r</a:t>
            </a:r>
            <a:r>
              <a:rPr dirty="0"/>
              <a:t>ob</a:t>
            </a:r>
            <a:r>
              <a:rPr spc="-5" dirty="0"/>
              <a:t>l</a:t>
            </a:r>
            <a:r>
              <a:rPr spc="5" dirty="0"/>
              <a:t>e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0138" y="4843524"/>
            <a:ext cx="2054862" cy="1669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lang="en-US" i="1" spc="-30" dirty="0" smtClean="0">
                <a:latin typeface="Times New Roman"/>
                <a:cs typeface="Times New Roman"/>
              </a:rPr>
              <a:t>I </a:t>
            </a:r>
            <a:r>
              <a:rPr sz="1800" i="1" spc="-40" dirty="0" smtClean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8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4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0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4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6439" y="2656332"/>
            <a:ext cx="4934711" cy="1559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3419108" y="5916168"/>
            <a:ext cx="1052308" cy="374904"/>
          </a:xfrm>
          <a:custGeom>
            <a:avLst/>
            <a:gdLst>
              <a:gd name="connsiteX0" fmla="*/ 748 w 1052308"/>
              <a:gd name="connsiteY0" fmla="*/ 219456 h 374904"/>
              <a:gd name="connsiteX1" fmla="*/ 83044 w 1052308"/>
              <a:gd name="connsiteY1" fmla="*/ 246888 h 374904"/>
              <a:gd name="connsiteX2" fmla="*/ 137908 w 1052308"/>
              <a:gd name="connsiteY2" fmla="*/ 265176 h 374904"/>
              <a:gd name="connsiteX3" fmla="*/ 165340 w 1052308"/>
              <a:gd name="connsiteY3" fmla="*/ 274320 h 374904"/>
              <a:gd name="connsiteX4" fmla="*/ 211060 w 1052308"/>
              <a:gd name="connsiteY4" fmla="*/ 283464 h 374904"/>
              <a:gd name="connsiteX5" fmla="*/ 275068 w 1052308"/>
              <a:gd name="connsiteY5" fmla="*/ 310896 h 374904"/>
              <a:gd name="connsiteX6" fmla="*/ 329932 w 1052308"/>
              <a:gd name="connsiteY6" fmla="*/ 320040 h 374904"/>
              <a:gd name="connsiteX7" fmla="*/ 512812 w 1052308"/>
              <a:gd name="connsiteY7" fmla="*/ 338328 h 374904"/>
              <a:gd name="connsiteX8" fmla="*/ 677404 w 1052308"/>
              <a:gd name="connsiteY8" fmla="*/ 356616 h 374904"/>
              <a:gd name="connsiteX9" fmla="*/ 823708 w 1052308"/>
              <a:gd name="connsiteY9" fmla="*/ 374904 h 374904"/>
              <a:gd name="connsiteX10" fmla="*/ 960868 w 1052308"/>
              <a:gd name="connsiteY10" fmla="*/ 365760 h 374904"/>
              <a:gd name="connsiteX11" fmla="*/ 1006588 w 1052308"/>
              <a:gd name="connsiteY11" fmla="*/ 292608 h 374904"/>
              <a:gd name="connsiteX12" fmla="*/ 1015732 w 1052308"/>
              <a:gd name="connsiteY12" fmla="*/ 265176 h 374904"/>
              <a:gd name="connsiteX13" fmla="*/ 1024876 w 1052308"/>
              <a:gd name="connsiteY13" fmla="*/ 237744 h 374904"/>
              <a:gd name="connsiteX14" fmla="*/ 1034020 w 1052308"/>
              <a:gd name="connsiteY14" fmla="*/ 201168 h 374904"/>
              <a:gd name="connsiteX15" fmla="*/ 1052308 w 1052308"/>
              <a:gd name="connsiteY15" fmla="*/ 173736 h 374904"/>
              <a:gd name="connsiteX16" fmla="*/ 1043164 w 1052308"/>
              <a:gd name="connsiteY16" fmla="*/ 109728 h 374904"/>
              <a:gd name="connsiteX17" fmla="*/ 1015732 w 1052308"/>
              <a:gd name="connsiteY17" fmla="*/ 100584 h 374904"/>
              <a:gd name="connsiteX18" fmla="*/ 979156 w 1052308"/>
              <a:gd name="connsiteY18" fmla="*/ 91440 h 374904"/>
              <a:gd name="connsiteX19" fmla="*/ 924292 w 1052308"/>
              <a:gd name="connsiteY19" fmla="*/ 64008 h 374904"/>
              <a:gd name="connsiteX20" fmla="*/ 860284 w 1052308"/>
              <a:gd name="connsiteY20" fmla="*/ 45720 h 374904"/>
              <a:gd name="connsiteX21" fmla="*/ 476236 w 1052308"/>
              <a:gd name="connsiteY21" fmla="*/ 18288 h 374904"/>
              <a:gd name="connsiteX22" fmla="*/ 375652 w 1052308"/>
              <a:gd name="connsiteY22" fmla="*/ 9144 h 374904"/>
              <a:gd name="connsiteX23" fmla="*/ 293356 w 1052308"/>
              <a:gd name="connsiteY23" fmla="*/ 0 h 374904"/>
              <a:gd name="connsiteX24" fmla="*/ 137908 w 1052308"/>
              <a:gd name="connsiteY24" fmla="*/ 9144 h 374904"/>
              <a:gd name="connsiteX25" fmla="*/ 83044 w 1052308"/>
              <a:gd name="connsiteY25" fmla="*/ 36576 h 374904"/>
              <a:gd name="connsiteX26" fmla="*/ 73900 w 1052308"/>
              <a:gd name="connsiteY26" fmla="*/ 64008 h 374904"/>
              <a:gd name="connsiteX27" fmla="*/ 64756 w 1052308"/>
              <a:gd name="connsiteY27" fmla="*/ 137160 h 374904"/>
              <a:gd name="connsiteX28" fmla="*/ 46468 w 1052308"/>
              <a:gd name="connsiteY28" fmla="*/ 164592 h 374904"/>
              <a:gd name="connsiteX29" fmla="*/ 748 w 1052308"/>
              <a:gd name="connsiteY29" fmla="*/ 219456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52308" h="374904">
                <a:moveTo>
                  <a:pt x="748" y="219456"/>
                </a:moveTo>
                <a:cubicBezTo>
                  <a:pt x="6844" y="233172"/>
                  <a:pt x="4294" y="223263"/>
                  <a:pt x="83044" y="246888"/>
                </a:cubicBezTo>
                <a:cubicBezTo>
                  <a:pt x="101508" y="252427"/>
                  <a:pt x="119620" y="259080"/>
                  <a:pt x="137908" y="265176"/>
                </a:cubicBezTo>
                <a:cubicBezTo>
                  <a:pt x="147052" y="268224"/>
                  <a:pt x="155889" y="272430"/>
                  <a:pt x="165340" y="274320"/>
                </a:cubicBezTo>
                <a:cubicBezTo>
                  <a:pt x="180580" y="277368"/>
                  <a:pt x="195982" y="279695"/>
                  <a:pt x="211060" y="283464"/>
                </a:cubicBezTo>
                <a:cubicBezTo>
                  <a:pt x="311988" y="308696"/>
                  <a:pt x="144221" y="271642"/>
                  <a:pt x="275068" y="310896"/>
                </a:cubicBezTo>
                <a:cubicBezTo>
                  <a:pt x="292826" y="316224"/>
                  <a:pt x="311691" y="316723"/>
                  <a:pt x="329932" y="320040"/>
                </a:cubicBezTo>
                <a:cubicBezTo>
                  <a:pt x="434897" y="339125"/>
                  <a:pt x="317945" y="325337"/>
                  <a:pt x="512812" y="338328"/>
                </a:cubicBezTo>
                <a:cubicBezTo>
                  <a:pt x="604238" y="356613"/>
                  <a:pt x="525809" y="342835"/>
                  <a:pt x="677404" y="356616"/>
                </a:cubicBezTo>
                <a:cubicBezTo>
                  <a:pt x="740786" y="362378"/>
                  <a:pt x="763872" y="366356"/>
                  <a:pt x="823708" y="374904"/>
                </a:cubicBezTo>
                <a:cubicBezTo>
                  <a:pt x="869428" y="371856"/>
                  <a:pt x="915670" y="373293"/>
                  <a:pt x="960868" y="365760"/>
                </a:cubicBezTo>
                <a:cubicBezTo>
                  <a:pt x="996668" y="359793"/>
                  <a:pt x="998281" y="317528"/>
                  <a:pt x="1006588" y="292608"/>
                </a:cubicBezTo>
                <a:lnTo>
                  <a:pt x="1015732" y="265176"/>
                </a:lnTo>
                <a:cubicBezTo>
                  <a:pt x="1018780" y="256032"/>
                  <a:pt x="1022538" y="247095"/>
                  <a:pt x="1024876" y="237744"/>
                </a:cubicBezTo>
                <a:cubicBezTo>
                  <a:pt x="1027924" y="225552"/>
                  <a:pt x="1029070" y="212719"/>
                  <a:pt x="1034020" y="201168"/>
                </a:cubicBezTo>
                <a:cubicBezTo>
                  <a:pt x="1038349" y="191067"/>
                  <a:pt x="1046212" y="182880"/>
                  <a:pt x="1052308" y="173736"/>
                </a:cubicBezTo>
                <a:cubicBezTo>
                  <a:pt x="1049260" y="152400"/>
                  <a:pt x="1052803" y="129005"/>
                  <a:pt x="1043164" y="109728"/>
                </a:cubicBezTo>
                <a:cubicBezTo>
                  <a:pt x="1038853" y="101107"/>
                  <a:pt x="1025000" y="103232"/>
                  <a:pt x="1015732" y="100584"/>
                </a:cubicBezTo>
                <a:cubicBezTo>
                  <a:pt x="1003648" y="97132"/>
                  <a:pt x="991240" y="94892"/>
                  <a:pt x="979156" y="91440"/>
                </a:cubicBezTo>
                <a:cubicBezTo>
                  <a:pt x="925527" y="76118"/>
                  <a:pt x="977725" y="90725"/>
                  <a:pt x="924292" y="64008"/>
                </a:cubicBezTo>
                <a:cubicBezTo>
                  <a:pt x="908927" y="56325"/>
                  <a:pt x="874933" y="50115"/>
                  <a:pt x="860284" y="45720"/>
                </a:cubicBezTo>
                <a:cubicBezTo>
                  <a:pt x="681813" y="-7821"/>
                  <a:pt x="935555" y="31047"/>
                  <a:pt x="476236" y="18288"/>
                </a:cubicBezTo>
                <a:lnTo>
                  <a:pt x="375652" y="9144"/>
                </a:lnTo>
                <a:cubicBezTo>
                  <a:pt x="348188" y="6398"/>
                  <a:pt x="320957" y="0"/>
                  <a:pt x="293356" y="0"/>
                </a:cubicBezTo>
                <a:cubicBezTo>
                  <a:pt x="241450" y="0"/>
                  <a:pt x="189724" y="6096"/>
                  <a:pt x="137908" y="9144"/>
                </a:cubicBezTo>
                <a:cubicBezTo>
                  <a:pt x="119837" y="15168"/>
                  <a:pt x="95936" y="20462"/>
                  <a:pt x="83044" y="36576"/>
                </a:cubicBezTo>
                <a:cubicBezTo>
                  <a:pt x="77023" y="44102"/>
                  <a:pt x="76948" y="54864"/>
                  <a:pt x="73900" y="64008"/>
                </a:cubicBezTo>
                <a:cubicBezTo>
                  <a:pt x="70852" y="88392"/>
                  <a:pt x="71222" y="113452"/>
                  <a:pt x="64756" y="137160"/>
                </a:cubicBezTo>
                <a:cubicBezTo>
                  <a:pt x="61864" y="147762"/>
                  <a:pt x="50931" y="154549"/>
                  <a:pt x="46468" y="164592"/>
                </a:cubicBezTo>
                <a:cubicBezTo>
                  <a:pt x="27216" y="207909"/>
                  <a:pt x="-5348" y="205740"/>
                  <a:pt x="748" y="21945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9147" y="3077589"/>
            <a:ext cx="641540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Th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spc="-45" dirty="0">
                <a:latin typeface="Calibri"/>
                <a:cs typeface="Calibri"/>
              </a:rPr>
              <a:t>v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114" dirty="0">
                <a:latin typeface="Times New Roman"/>
                <a:cs typeface="Times New Roman"/>
              </a:rPr>
              <a:t> </a:t>
            </a:r>
            <a:r>
              <a:rPr sz="4400" spc="-65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qu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-60" dirty="0">
                <a:latin typeface="Calibri"/>
                <a:cs typeface="Calibri"/>
              </a:rPr>
              <a:t>v</a:t>
            </a:r>
            <a:r>
              <a:rPr sz="4400" dirty="0">
                <a:latin typeface="Calibri"/>
                <a:cs typeface="Calibri"/>
              </a:rPr>
              <a:t>a</a:t>
            </a:r>
            <a:r>
              <a:rPr sz="4400" spc="-5" dirty="0">
                <a:latin typeface="Calibri"/>
                <a:cs typeface="Calibri"/>
              </a:rPr>
              <a:t>l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40" dirty="0">
                <a:latin typeface="Calibri"/>
                <a:cs typeface="Calibri"/>
              </a:rPr>
              <a:t>n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13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C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-8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ts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7380">
              <a:lnSpc>
                <a:spcPct val="100000"/>
              </a:lnSpc>
            </a:pPr>
            <a:r>
              <a:rPr spc="-400" dirty="0"/>
              <a:t>T</a:t>
            </a:r>
            <a:r>
              <a:rPr spc="5" dirty="0"/>
              <a:t>e</a:t>
            </a:r>
            <a:r>
              <a:rPr spc="-20" dirty="0"/>
              <a:t>r</a:t>
            </a:r>
            <a:r>
              <a:rPr spc="-5" dirty="0"/>
              <a:t>mi</a:t>
            </a:r>
            <a:r>
              <a:rPr dirty="0"/>
              <a:t>nal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B</a:t>
            </a:r>
            <a:r>
              <a:rPr spc="5" dirty="0"/>
              <a:t>e</a:t>
            </a:r>
            <a:r>
              <a:rPr dirty="0"/>
              <a:t>h</a:t>
            </a:r>
            <a:r>
              <a:rPr spc="-70" dirty="0"/>
              <a:t>a</a:t>
            </a:r>
            <a:r>
              <a:rPr dirty="0"/>
              <a:t>v</a:t>
            </a:r>
            <a:r>
              <a:rPr spc="-5" dirty="0"/>
              <a:t>i</a:t>
            </a:r>
            <a:r>
              <a:rPr dirty="0"/>
              <a:t>o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974965" cy="404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19405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114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oo</a:t>
            </a:r>
            <a:r>
              <a:rPr sz="3200" spc="-5" dirty="0">
                <a:latin typeface="Calibri"/>
                <a:cs typeface="Calibri"/>
              </a:rPr>
              <a:t>kin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100" dirty="0">
                <a:latin typeface="Calibri"/>
                <a:cs typeface="Calibri"/>
              </a:rPr>
              <a:t>t</a:t>
            </a:r>
            <a:r>
              <a:rPr sz="3200" spc="-200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utpu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min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351155" indent="-342900">
              <a:lnSpc>
                <a:spcPct val="100000"/>
              </a:lnSpc>
              <a:spcBef>
                <a:spcPts val="765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oad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oo</a:t>
            </a:r>
            <a:r>
              <a:rPr sz="3200" spc="-114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uit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oes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oa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lin</a:t>
            </a:r>
            <a:r>
              <a:rPr sz="3200" dirty="0">
                <a:latin typeface="Calibri"/>
                <a:cs typeface="Calibri"/>
              </a:rPr>
              <a:t>ear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s,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impli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uit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5880">
              <a:lnSpc>
                <a:spcPct val="100000"/>
              </a:lnSpc>
            </a:pPr>
            <a:r>
              <a:rPr dirty="0"/>
              <a:t>Ju</a:t>
            </a:r>
            <a:r>
              <a:rPr spc="-45" dirty="0"/>
              <a:t>s</a:t>
            </a:r>
            <a:r>
              <a:rPr dirty="0"/>
              <a:t>t</a:t>
            </a:r>
            <a:r>
              <a:rPr spc="-5" dirty="0"/>
              <a:t>ifi</a:t>
            </a:r>
            <a:r>
              <a:rPr spc="-40" dirty="0"/>
              <a:t>c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836534" cy="1894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  <a:tab pos="4975860" algn="l"/>
              </a:tabLst>
            </a:pPr>
            <a:r>
              <a:rPr sz="3200" spc="-114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bl</a:t>
            </a:r>
            <a:r>
              <a:rPr sz="3200" dirty="0">
                <a:latin typeface="Calibri"/>
                <a:cs typeface="Calibri"/>
              </a:rPr>
              <a:t>ack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6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utpu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min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min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3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0844" y="4268723"/>
            <a:ext cx="5073396" cy="2665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2780">
              <a:lnSpc>
                <a:spcPct val="100000"/>
              </a:lnSpc>
            </a:pPr>
            <a:r>
              <a:rPr dirty="0"/>
              <a:t>F</a:t>
            </a:r>
            <a:r>
              <a:rPr spc="-5" dirty="0"/>
              <a:t>i</a:t>
            </a:r>
            <a:r>
              <a:rPr dirty="0"/>
              <a:t>nd</a:t>
            </a:r>
            <a:r>
              <a:rPr spc="-5" dirty="0"/>
              <a:t>i</a:t>
            </a:r>
            <a:r>
              <a:rPr dirty="0"/>
              <a:t>ng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Th</a:t>
            </a:r>
            <a:r>
              <a:rPr spc="-20" dirty="0"/>
              <a:t>e</a:t>
            </a:r>
            <a:r>
              <a:rPr spc="-45" dirty="0"/>
              <a:t>v</a:t>
            </a:r>
            <a:r>
              <a:rPr spc="5" dirty="0"/>
              <a:t>e</a:t>
            </a:r>
            <a:r>
              <a:rPr dirty="0"/>
              <a:t>n</a:t>
            </a:r>
            <a:r>
              <a:rPr spc="-5" dirty="0"/>
              <a:t>i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185" dirty="0"/>
              <a:t>V</a:t>
            </a:r>
            <a:r>
              <a:rPr dirty="0"/>
              <a:t>o</a:t>
            </a:r>
            <a:r>
              <a:rPr spc="-5" dirty="0"/>
              <a:t>l</a:t>
            </a:r>
            <a:r>
              <a:rPr spc="-50" dirty="0"/>
              <a:t>t</a:t>
            </a:r>
            <a:r>
              <a:rPr dirty="0"/>
              <a:t>a</a:t>
            </a:r>
            <a:r>
              <a:rPr spc="-35" dirty="0"/>
              <a:t>g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377430" cy="147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ook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min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oad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utput)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een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utpu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min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150" spc="15" baseline="-21164" dirty="0">
                <a:latin typeface="Calibri"/>
                <a:cs typeface="Calibri"/>
              </a:rPr>
              <a:t>T</a:t>
            </a:r>
            <a:r>
              <a:rPr sz="3150" spc="22" baseline="-21164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9092" y="4105655"/>
            <a:ext cx="2368295" cy="21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19901" y="4703316"/>
            <a:ext cx="3542029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ans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baseline="-20833" dirty="0">
                <a:latin typeface="Calibri"/>
                <a:cs typeface="Calibri"/>
              </a:rPr>
              <a:t>Th</a:t>
            </a:r>
            <a:r>
              <a:rPr sz="1800" baseline="-20833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Calibri"/>
                <a:cs typeface="Calibri"/>
              </a:rPr>
              <a:t>V</a:t>
            </a:r>
            <a:r>
              <a:rPr sz="1800" baseline="-20833" dirty="0">
                <a:latin typeface="Calibri"/>
                <a:cs typeface="Calibri"/>
              </a:rPr>
              <a:t>ab</a:t>
            </a:r>
            <a:r>
              <a:rPr sz="1800" spc="150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V</a:t>
            </a:r>
            <a:r>
              <a:rPr sz="1800" baseline="-20833" dirty="0">
                <a:latin typeface="Calibri"/>
                <a:cs typeface="Calibri"/>
              </a:rPr>
              <a:t>Th</a:t>
            </a:r>
            <a:endParaRPr sz="1800" baseline="-208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935">
              <a:lnSpc>
                <a:spcPct val="100000"/>
              </a:lnSpc>
            </a:pPr>
            <a:r>
              <a:rPr dirty="0"/>
              <a:t>F</a:t>
            </a:r>
            <a:r>
              <a:rPr spc="-5" dirty="0"/>
              <a:t>i</a:t>
            </a:r>
            <a:r>
              <a:rPr dirty="0"/>
              <a:t>nd</a:t>
            </a:r>
            <a:r>
              <a:rPr spc="-5" dirty="0"/>
              <a:t>i</a:t>
            </a:r>
            <a:r>
              <a:rPr dirty="0"/>
              <a:t>ng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Th</a:t>
            </a:r>
            <a:r>
              <a:rPr spc="-20" dirty="0"/>
              <a:t>e</a:t>
            </a:r>
            <a:r>
              <a:rPr dirty="0"/>
              <a:t>v</a:t>
            </a:r>
            <a:r>
              <a:rPr spc="-5" dirty="0"/>
              <a:t>i</a:t>
            </a:r>
            <a:r>
              <a:rPr dirty="0"/>
              <a:t>n</a:t>
            </a:r>
            <a:r>
              <a:rPr spc="5" dirty="0"/>
              <a:t>e</a:t>
            </a:r>
            <a:r>
              <a:rPr dirty="0"/>
              <a:t>n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R</a:t>
            </a:r>
            <a:r>
              <a:rPr spc="5" dirty="0"/>
              <a:t>es</a:t>
            </a:r>
            <a:r>
              <a:rPr spc="-5" dirty="0"/>
              <a:t>i</a:t>
            </a:r>
            <a:r>
              <a:rPr spc="-45" dirty="0"/>
              <a:t>s</a:t>
            </a:r>
            <a:r>
              <a:rPr spc="-50" dirty="0"/>
              <a:t>t</a:t>
            </a:r>
            <a:r>
              <a:rPr dirty="0"/>
              <a:t>an</a:t>
            </a:r>
            <a:r>
              <a:rPr spc="-5" dirty="0"/>
              <a:t>c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05627"/>
            <a:ext cx="7118350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ook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pp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utpu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ort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5750526"/>
            <a:ext cx="7355840" cy="140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346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ort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V</a:t>
            </a:r>
            <a:r>
              <a:rPr sz="3150" spc="15" baseline="-21164" dirty="0">
                <a:latin typeface="Calibri"/>
                <a:cs typeface="Calibri"/>
              </a:rPr>
              <a:t>T</a:t>
            </a:r>
            <a:r>
              <a:rPr sz="3150" spc="22" baseline="-21164" dirty="0">
                <a:latin typeface="Calibri"/>
                <a:cs typeface="Calibri"/>
              </a:rPr>
              <a:t>h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il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150" spc="15" baseline="-21164" dirty="0">
                <a:latin typeface="Calibri"/>
                <a:cs typeface="Calibri"/>
              </a:rPr>
              <a:t>Th</a:t>
            </a:r>
            <a:endParaRPr sz="3150" baseline="-21164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4188" y="3503676"/>
            <a:ext cx="2366772" cy="21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2265" y="4040123"/>
            <a:ext cx="0" cy="1303020"/>
          </a:xfrm>
          <a:custGeom>
            <a:avLst/>
            <a:gdLst/>
            <a:ahLst/>
            <a:cxnLst/>
            <a:rect l="l" t="t" r="r" b="b"/>
            <a:pathLst>
              <a:path h="1303020">
                <a:moveTo>
                  <a:pt x="0" y="0"/>
                </a:moveTo>
                <a:lnTo>
                  <a:pt x="0" y="1303019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3303" y="4178807"/>
            <a:ext cx="437515" cy="99060"/>
          </a:xfrm>
          <a:custGeom>
            <a:avLst/>
            <a:gdLst/>
            <a:ahLst/>
            <a:cxnLst/>
            <a:rect l="l" t="t" r="r" b="b"/>
            <a:pathLst>
              <a:path w="437514" h="99060">
                <a:moveTo>
                  <a:pt x="420151" y="49529"/>
                </a:moveTo>
                <a:lnTo>
                  <a:pt x="410954" y="44195"/>
                </a:lnTo>
                <a:lnTo>
                  <a:pt x="0" y="44195"/>
                </a:lnTo>
                <a:lnTo>
                  <a:pt x="0" y="54863"/>
                </a:lnTo>
                <a:lnTo>
                  <a:pt x="410954" y="54863"/>
                </a:lnTo>
                <a:lnTo>
                  <a:pt x="420151" y="49529"/>
                </a:lnTo>
                <a:close/>
              </a:path>
              <a:path w="437514" h="99060">
                <a:moveTo>
                  <a:pt x="437387" y="48767"/>
                </a:moveTo>
                <a:lnTo>
                  <a:pt x="355091" y="1523"/>
                </a:lnTo>
                <a:lnTo>
                  <a:pt x="352043" y="0"/>
                </a:lnTo>
                <a:lnTo>
                  <a:pt x="348995" y="0"/>
                </a:lnTo>
                <a:lnTo>
                  <a:pt x="347471" y="3047"/>
                </a:lnTo>
                <a:lnTo>
                  <a:pt x="347471" y="7619"/>
                </a:lnTo>
                <a:lnTo>
                  <a:pt x="350519" y="9143"/>
                </a:lnTo>
                <a:lnTo>
                  <a:pt x="410954" y="44195"/>
                </a:lnTo>
                <a:lnTo>
                  <a:pt x="428243" y="44195"/>
                </a:lnTo>
                <a:lnTo>
                  <a:pt x="428243" y="54186"/>
                </a:lnTo>
                <a:lnTo>
                  <a:pt x="437387" y="48767"/>
                </a:lnTo>
                <a:close/>
              </a:path>
              <a:path w="437514" h="99060">
                <a:moveTo>
                  <a:pt x="427100" y="54863"/>
                </a:moveTo>
                <a:lnTo>
                  <a:pt x="410954" y="54863"/>
                </a:lnTo>
                <a:lnTo>
                  <a:pt x="350519" y="89915"/>
                </a:lnTo>
                <a:lnTo>
                  <a:pt x="347471" y="91439"/>
                </a:lnTo>
                <a:lnTo>
                  <a:pt x="347471" y="96011"/>
                </a:lnTo>
                <a:lnTo>
                  <a:pt x="348995" y="99059"/>
                </a:lnTo>
                <a:lnTo>
                  <a:pt x="352043" y="99059"/>
                </a:lnTo>
                <a:lnTo>
                  <a:pt x="355091" y="97535"/>
                </a:lnTo>
                <a:lnTo>
                  <a:pt x="427100" y="54863"/>
                </a:lnTo>
                <a:close/>
              </a:path>
              <a:path w="437514" h="99060">
                <a:moveTo>
                  <a:pt x="428243" y="54186"/>
                </a:moveTo>
                <a:lnTo>
                  <a:pt x="428243" y="44195"/>
                </a:lnTo>
                <a:lnTo>
                  <a:pt x="410954" y="44195"/>
                </a:lnTo>
                <a:lnTo>
                  <a:pt x="420151" y="49529"/>
                </a:lnTo>
                <a:lnTo>
                  <a:pt x="426719" y="45719"/>
                </a:lnTo>
                <a:lnTo>
                  <a:pt x="426719" y="54863"/>
                </a:lnTo>
                <a:lnTo>
                  <a:pt x="427100" y="54863"/>
                </a:lnTo>
                <a:lnTo>
                  <a:pt x="428243" y="54186"/>
                </a:lnTo>
                <a:close/>
              </a:path>
              <a:path w="437514" h="99060">
                <a:moveTo>
                  <a:pt x="426719" y="54863"/>
                </a:moveTo>
                <a:lnTo>
                  <a:pt x="426719" y="53339"/>
                </a:lnTo>
                <a:lnTo>
                  <a:pt x="420151" y="49529"/>
                </a:lnTo>
                <a:lnTo>
                  <a:pt x="410954" y="54863"/>
                </a:lnTo>
                <a:lnTo>
                  <a:pt x="426719" y="54863"/>
                </a:lnTo>
                <a:close/>
              </a:path>
              <a:path w="437514" h="99060">
                <a:moveTo>
                  <a:pt x="426719" y="53339"/>
                </a:moveTo>
                <a:lnTo>
                  <a:pt x="426719" y="45719"/>
                </a:lnTo>
                <a:lnTo>
                  <a:pt x="420151" y="49529"/>
                </a:lnTo>
                <a:lnTo>
                  <a:pt x="426719" y="53339"/>
                </a:lnTo>
                <a:close/>
              </a:path>
              <a:path w="437514" h="99060">
                <a:moveTo>
                  <a:pt x="428243" y="54863"/>
                </a:moveTo>
                <a:lnTo>
                  <a:pt x="428243" y="54186"/>
                </a:lnTo>
                <a:lnTo>
                  <a:pt x="427100" y="54863"/>
                </a:lnTo>
                <a:lnTo>
                  <a:pt x="428243" y="54863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91102" y="4252212"/>
            <a:ext cx="20129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7" baseline="13888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sc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65163" y="3944111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31" y="0"/>
                </a:lnTo>
              </a:path>
            </a:pathLst>
          </a:custGeom>
          <a:ln w="15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35851" y="5013959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011" y="0"/>
                </a:lnTo>
              </a:path>
            </a:pathLst>
          </a:custGeom>
          <a:ln w="15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99349" y="5084632"/>
            <a:ext cx="30607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75"/>
              </a:lnSpc>
            </a:pPr>
            <a:r>
              <a:rPr sz="4275" i="1" spc="22" baseline="13645" dirty="0">
                <a:latin typeface="Times New Roman"/>
                <a:cs typeface="Times New Roman"/>
              </a:rPr>
              <a:t>i</a:t>
            </a:r>
            <a:r>
              <a:rPr sz="1650" i="1" dirty="0">
                <a:latin typeface="Times New Roman"/>
                <a:cs typeface="Times New Roman"/>
              </a:rPr>
              <a:t>s</a:t>
            </a:r>
            <a:r>
              <a:rPr sz="1650" i="1" spc="5" dirty="0">
                <a:latin typeface="Times New Roman"/>
                <a:cs typeface="Times New Roman"/>
              </a:rPr>
              <a:t>c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33588" y="4569520"/>
            <a:ext cx="734060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75" baseline="-21442" dirty="0">
                <a:latin typeface="Symbol"/>
                <a:cs typeface="Symbol"/>
              </a:rPr>
              <a:t></a:t>
            </a:r>
            <a:r>
              <a:rPr sz="4275" spc="-127" baseline="-21442" dirty="0">
                <a:latin typeface="Times New Roman"/>
                <a:cs typeface="Times New Roman"/>
              </a:rPr>
              <a:t> </a:t>
            </a:r>
            <a:r>
              <a:rPr sz="4275" i="1" spc="-225" baseline="13645" dirty="0">
                <a:latin typeface="Times New Roman"/>
                <a:cs typeface="Times New Roman"/>
              </a:rPr>
              <a:t>V</a:t>
            </a:r>
            <a:r>
              <a:rPr sz="1650" i="1" spc="-5" dirty="0">
                <a:latin typeface="Times New Roman"/>
                <a:cs typeface="Times New Roman"/>
              </a:rPr>
              <a:t>T</a:t>
            </a:r>
            <a:r>
              <a:rPr sz="1650" i="1" spc="5" dirty="0">
                <a:latin typeface="Times New Roman"/>
                <a:cs typeface="Times New Roman"/>
              </a:rPr>
              <a:t>h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83067" y="5013190"/>
            <a:ext cx="249554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5" dirty="0">
                <a:latin typeface="Times New Roman"/>
                <a:cs typeface="Times New Roman"/>
              </a:rPr>
              <a:t>T</a:t>
            </a:r>
            <a:r>
              <a:rPr sz="1650" i="1" spc="5" dirty="0">
                <a:latin typeface="Times New Roman"/>
                <a:cs typeface="Times New Roman"/>
              </a:rPr>
              <a:t>h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9036" y="4014785"/>
            <a:ext cx="4521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75"/>
              </a:lnSpc>
            </a:pPr>
            <a:r>
              <a:rPr sz="4275" i="1" spc="-240" baseline="13645" dirty="0">
                <a:latin typeface="Times New Roman"/>
                <a:cs typeface="Times New Roman"/>
              </a:rPr>
              <a:t>R</a:t>
            </a:r>
            <a:r>
              <a:rPr sz="1650" i="1" spc="-5" dirty="0">
                <a:latin typeface="Times New Roman"/>
                <a:cs typeface="Times New Roman"/>
              </a:rPr>
              <a:t>T</a:t>
            </a:r>
            <a:r>
              <a:rPr sz="1650" i="1" spc="5" dirty="0">
                <a:latin typeface="Times New Roman"/>
                <a:cs typeface="Times New Roman"/>
              </a:rPr>
              <a:t>h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2899" y="3499673"/>
            <a:ext cx="755650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75" baseline="-21442" dirty="0">
                <a:latin typeface="Symbol"/>
                <a:cs typeface="Symbol"/>
              </a:rPr>
              <a:t></a:t>
            </a:r>
            <a:r>
              <a:rPr sz="4275" spc="142" baseline="-21442" dirty="0">
                <a:latin typeface="Times New Roman"/>
                <a:cs typeface="Times New Roman"/>
              </a:rPr>
              <a:t> </a:t>
            </a:r>
            <a:r>
              <a:rPr sz="4275" i="1" spc="-240" baseline="13645" dirty="0">
                <a:latin typeface="Times New Roman"/>
                <a:cs typeface="Times New Roman"/>
              </a:rPr>
              <a:t>V</a:t>
            </a:r>
            <a:r>
              <a:rPr sz="1650" i="1" spc="-5" dirty="0">
                <a:latin typeface="Times New Roman"/>
                <a:cs typeface="Times New Roman"/>
              </a:rPr>
              <a:t>T</a:t>
            </a:r>
            <a:r>
              <a:rPr sz="1650" i="1" spc="5" dirty="0">
                <a:latin typeface="Times New Roman"/>
                <a:cs typeface="Times New Roman"/>
              </a:rPr>
              <a:t>h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59623" y="3943343"/>
            <a:ext cx="20256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dirty="0">
                <a:latin typeface="Times New Roman"/>
                <a:cs typeface="Times New Roman"/>
              </a:rPr>
              <a:t>s</a:t>
            </a:r>
            <a:r>
              <a:rPr sz="1650" i="1" spc="5" dirty="0">
                <a:latin typeface="Times New Roman"/>
                <a:cs typeface="Times New Roman"/>
              </a:rPr>
              <a:t>c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0373" y="4799644"/>
            <a:ext cx="24892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dirty="0">
                <a:latin typeface="Times New Roman"/>
                <a:cs typeface="Times New Roman"/>
              </a:rPr>
              <a:t>R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7513" y="3729797"/>
            <a:ext cx="12700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dirty="0">
                <a:latin typeface="Times New Roman"/>
                <a:cs typeface="Times New Roman"/>
              </a:rPr>
              <a:t>i</a:t>
            </a:r>
            <a:endParaRPr sz="28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7900">
              <a:lnSpc>
                <a:spcPct val="100000"/>
              </a:lnSpc>
            </a:pPr>
            <a:r>
              <a:rPr spc="-80" dirty="0"/>
              <a:t>P</a:t>
            </a:r>
            <a:r>
              <a:rPr spc="-10" dirty="0"/>
              <a:t>o</a:t>
            </a:r>
            <a:r>
              <a:rPr spc="-40" dirty="0"/>
              <a:t>w</a:t>
            </a:r>
            <a:r>
              <a:rPr spc="5" dirty="0"/>
              <a:t>e</a:t>
            </a:r>
            <a:r>
              <a:rPr spc="-20" dirty="0"/>
              <a:t>r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280" dirty="0"/>
              <a:t>T</a:t>
            </a:r>
            <a:r>
              <a:rPr spc="-105" dirty="0"/>
              <a:t>r</a:t>
            </a:r>
            <a:r>
              <a:rPr dirty="0"/>
              <a:t>an</a:t>
            </a:r>
            <a:r>
              <a:rPr spc="-35" dirty="0"/>
              <a:t>s</a:t>
            </a:r>
            <a:r>
              <a:rPr spc="-110" dirty="0"/>
              <a:t>f</a:t>
            </a:r>
            <a:r>
              <a:rPr spc="5" dirty="0"/>
              <a:t>e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05285"/>
            <a:ext cx="7896859" cy="429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1910" indent="-342900">
              <a:lnSpc>
                <a:spcPts val="3240"/>
              </a:lnSpc>
              <a:buFont typeface="Helvetica"/>
              <a:buChar char="•"/>
              <a:tabLst>
                <a:tab pos="355600" algn="l"/>
              </a:tabLst>
            </a:pPr>
            <a:r>
              <a:rPr sz="3000" spc="-145" dirty="0">
                <a:latin typeface="Calibri"/>
                <a:cs typeface="Calibri"/>
              </a:rPr>
              <a:t>W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f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20" dirty="0">
                <a:latin typeface="Calibri"/>
                <a:cs typeface="Calibri"/>
              </a:rPr>
              <a:t>er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libri"/>
                <a:cs typeface="Calibri"/>
              </a:rPr>
              <a:t>w</a:t>
            </a:r>
            <a:r>
              <a:rPr sz="3000" spc="-10" dirty="0">
                <a:latin typeface="Calibri"/>
                <a:cs typeface="Calibri"/>
              </a:rPr>
              <a:t>it</a:t>
            </a:r>
            <a:r>
              <a:rPr sz="3000" dirty="0">
                <a:latin typeface="Calibri"/>
                <a:cs typeface="Calibri"/>
              </a:rPr>
              <a:t>h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libri"/>
                <a:cs typeface="Calibri"/>
              </a:rPr>
              <a:t>ma</a:t>
            </a:r>
            <a:r>
              <a:rPr sz="3000" spc="-5" dirty="0">
                <a:latin typeface="Calibri"/>
                <a:cs typeface="Calibri"/>
              </a:rPr>
              <a:t>x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z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u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o</a:t>
            </a:r>
            <a:r>
              <a:rPr sz="3000" spc="-45" dirty="0">
                <a:latin typeface="Calibri"/>
                <a:cs typeface="Calibri"/>
              </a:rPr>
              <a:t>w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Calibri"/>
                <a:cs typeface="Calibri"/>
              </a:rPr>
              <a:t>w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25" dirty="0">
                <a:latin typeface="Calibri"/>
                <a:cs typeface="Calibri"/>
              </a:rPr>
              <a:t>s</a:t>
            </a:r>
            <a:r>
              <a:rPr sz="3000" spc="-80" dirty="0">
                <a:latin typeface="Calibri"/>
                <a:cs typeface="Calibri"/>
              </a:rPr>
              <a:t>f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f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uit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720"/>
              </a:spcBef>
              <a:buFont typeface="Helvetica"/>
              <a:buChar char="•"/>
              <a:tabLst>
                <a:tab pos="355600" algn="l"/>
                <a:tab pos="6885940" algn="l"/>
              </a:tabLst>
            </a:pP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o</a:t>
            </a:r>
            <a:r>
              <a:rPr sz="3000" spc="-45" dirty="0">
                <a:latin typeface="Calibri"/>
                <a:cs typeface="Calibri"/>
              </a:rPr>
              <a:t>w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Calibri"/>
                <a:cs typeface="Calibri"/>
              </a:rPr>
              <a:t>s</a:t>
            </a:r>
            <a:r>
              <a:rPr sz="3000" spc="-40" dirty="0">
                <a:latin typeface="Calibri"/>
                <a:cs typeface="Calibri"/>
              </a:rPr>
              <a:t>y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p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20" dirty="0">
                <a:latin typeface="Calibri"/>
                <a:cs typeface="Calibri"/>
              </a:rPr>
              <a:t>er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f</a:t>
            </a:r>
            <a:r>
              <a:rPr sz="3000" spc="-5" dirty="0">
                <a:latin typeface="Calibri"/>
                <a:cs typeface="Calibri"/>
              </a:rPr>
              <a:t>f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tl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25" dirty="0">
                <a:latin typeface="Calibri"/>
                <a:cs typeface="Calibri"/>
              </a:rPr>
              <a:t>s</a:t>
            </a:r>
            <a:r>
              <a:rPr sz="3000" spc="-80" dirty="0">
                <a:latin typeface="Calibri"/>
                <a:cs typeface="Calibri"/>
              </a:rPr>
              <a:t>f</a:t>
            </a:r>
            <a:r>
              <a:rPr sz="3000" spc="-20" dirty="0">
                <a:latin typeface="Calibri"/>
                <a:cs typeface="Calibri"/>
              </a:rPr>
              <a:t>err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o</a:t>
            </a:r>
            <a:r>
              <a:rPr sz="3000" spc="-45" dirty="0">
                <a:latin typeface="Calibri"/>
                <a:cs typeface="Calibri"/>
              </a:rPr>
              <a:t>w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oa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.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oss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u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b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10" dirty="0">
                <a:latin typeface="Calibri"/>
                <a:cs typeface="Calibri"/>
              </a:rPr>
              <a:t>k</a:t>
            </a:r>
            <a:r>
              <a:rPr sz="3000" spc="-20" dirty="0">
                <a:latin typeface="Calibri"/>
                <a:cs typeface="Calibri"/>
              </a:rPr>
              <a:t>ep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ini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u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5600" marR="163195" indent="-342900">
              <a:lnSpc>
                <a:spcPts val="3240"/>
              </a:lnSpc>
              <a:spcBef>
                <a:spcPts val="720"/>
              </a:spcBef>
              <a:buFont typeface="Helvetica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25" dirty="0">
                <a:latin typeface="Calibri"/>
                <a:cs typeface="Calibri"/>
              </a:rPr>
              <a:t>mm</a:t>
            </a:r>
            <a:r>
              <a:rPr sz="3000" spc="-10" dirty="0">
                <a:latin typeface="Calibri"/>
                <a:cs typeface="Calibri"/>
              </a:rPr>
              <a:t>uni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ti</a:t>
            </a:r>
            <a:r>
              <a:rPr sz="3000" dirty="0">
                <a:latin typeface="Calibri"/>
                <a:cs typeface="Calibri"/>
              </a:rPr>
              <a:t>on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Calibri"/>
                <a:cs typeface="Calibri"/>
              </a:rPr>
              <a:t>s</a:t>
            </a:r>
            <a:r>
              <a:rPr sz="3000" spc="-40" dirty="0">
                <a:latin typeface="Calibri"/>
                <a:cs typeface="Calibri"/>
              </a:rPr>
              <a:t>y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Calibri"/>
                <a:cs typeface="Calibri"/>
              </a:rPr>
              <a:t>w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f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60" dirty="0">
                <a:latin typeface="Calibri"/>
                <a:cs typeface="Calibri"/>
              </a:rPr>
              <a:t>w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25" dirty="0">
                <a:latin typeface="Calibri"/>
                <a:cs typeface="Calibri"/>
              </a:rPr>
              <a:t>s</a:t>
            </a:r>
            <a:r>
              <a:rPr sz="3000" spc="-80" dirty="0">
                <a:latin typeface="Calibri"/>
                <a:cs typeface="Calibri"/>
              </a:rPr>
              <a:t>f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f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55" dirty="0">
                <a:latin typeface="Calibri"/>
                <a:cs typeface="Calibri"/>
              </a:rPr>
              <a:t>t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spc="-35" dirty="0">
                <a:latin typeface="Calibri"/>
                <a:cs typeface="Calibri"/>
              </a:rPr>
              <a:t>e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32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.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Calibri"/>
                <a:cs typeface="Calibri"/>
              </a:rPr>
              <a:t>O</a:t>
            </a:r>
            <a:r>
              <a:rPr sz="3000" spc="-20" dirty="0">
                <a:latin typeface="Calibri"/>
                <a:cs typeface="Calibri"/>
              </a:rPr>
              <a:t>p</a:t>
            </a:r>
            <a:r>
              <a:rPr sz="3000" spc="-10" dirty="0">
                <a:latin typeface="Calibri"/>
                <a:cs typeface="Calibri"/>
              </a:rPr>
              <a:t>ti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z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o</a:t>
            </a:r>
            <a:r>
              <a:rPr sz="3000" spc="-45" dirty="0">
                <a:latin typeface="Calibri"/>
                <a:cs typeface="Calibri"/>
              </a:rPr>
              <a:t>w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25" dirty="0">
                <a:latin typeface="Calibri"/>
                <a:cs typeface="Calibri"/>
              </a:rPr>
              <a:t>s</a:t>
            </a:r>
            <a:r>
              <a:rPr sz="3000" spc="-80" dirty="0">
                <a:latin typeface="Calibri"/>
                <a:cs typeface="Calibri"/>
              </a:rPr>
              <a:t>f</a:t>
            </a:r>
            <a:r>
              <a:rPr sz="3000" spc="-20" dirty="0">
                <a:latin typeface="Calibri"/>
                <a:cs typeface="Calibri"/>
              </a:rPr>
              <a:t>er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40" dirty="0">
                <a:latin typeface="Calibri"/>
                <a:cs typeface="Calibri"/>
              </a:rPr>
              <a:t>v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th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oad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uit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hi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10" dirty="0">
                <a:latin typeface="Calibri"/>
                <a:cs typeface="Calibri"/>
              </a:rPr>
              <a:t>hl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p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6319">
              <a:lnSpc>
                <a:spcPct val="100000"/>
              </a:lnSpc>
            </a:pPr>
            <a:r>
              <a:rPr dirty="0"/>
              <a:t>M</a:t>
            </a:r>
            <a:r>
              <a:rPr spc="-35" dirty="0"/>
              <a:t>a</a:t>
            </a:r>
            <a:r>
              <a:rPr dirty="0"/>
              <a:t>x</a:t>
            </a:r>
            <a:r>
              <a:rPr spc="-5" dirty="0"/>
              <a:t>im</a:t>
            </a:r>
            <a:r>
              <a:rPr dirty="0"/>
              <a:t>um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80" dirty="0"/>
              <a:t>P</a:t>
            </a:r>
            <a:r>
              <a:rPr spc="-10" dirty="0"/>
              <a:t>o</a:t>
            </a:r>
            <a:r>
              <a:rPr spc="-40" dirty="0"/>
              <a:t>w</a:t>
            </a:r>
            <a:r>
              <a:rPr spc="5" dirty="0"/>
              <a:t>e</a:t>
            </a:r>
            <a:r>
              <a:rPr spc="-20" dirty="0"/>
              <a:t>r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280" dirty="0"/>
              <a:t>T</a:t>
            </a:r>
            <a:r>
              <a:rPr spc="-105" dirty="0"/>
              <a:t>r</a:t>
            </a:r>
            <a:r>
              <a:rPr dirty="0"/>
              <a:t>an</a:t>
            </a:r>
            <a:r>
              <a:rPr spc="-35" dirty="0"/>
              <a:t>s</a:t>
            </a:r>
            <a:r>
              <a:rPr spc="-110" dirty="0"/>
              <a:t>f</a:t>
            </a:r>
            <a:r>
              <a:rPr spc="5" dirty="0"/>
              <a:t>e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05627"/>
            <a:ext cx="7778115" cy="1748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114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ork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ces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lin</a:t>
            </a:r>
            <a:r>
              <a:rPr sz="3200" dirty="0">
                <a:latin typeface="Calibri"/>
                <a:cs typeface="Calibri"/>
              </a:rPr>
              <a:t>ear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nn</a:t>
            </a:r>
            <a:r>
              <a:rPr sz="3200" dirty="0">
                <a:latin typeface="Calibri"/>
                <a:cs typeface="Calibri"/>
              </a:rPr>
              <a:t>ect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ork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oad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150" spc="7" baseline="-21164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14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imi</a:t>
            </a:r>
            <a:r>
              <a:rPr sz="3200" spc="-8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oa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6091902"/>
            <a:ext cx="7677150" cy="96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Th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</a:t>
            </a:r>
            <a:r>
              <a:rPr sz="3200" b="1" spc="-10" dirty="0">
                <a:latin typeface="Calibri"/>
                <a:cs typeface="Calibri"/>
              </a:rPr>
              <a:t>o</a:t>
            </a:r>
            <a:r>
              <a:rPr sz="3200" b="1" spc="-25" dirty="0">
                <a:latin typeface="Calibri"/>
                <a:cs typeface="Calibri"/>
              </a:rPr>
              <a:t>w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b="1" spc="-7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spc="-20" dirty="0">
                <a:latin typeface="Calibri"/>
                <a:cs typeface="Calibri"/>
              </a:rPr>
              <a:t>s</a:t>
            </a:r>
            <a:r>
              <a:rPr sz="3200" b="1" spc="-70" dirty="0">
                <a:latin typeface="Calibri"/>
                <a:cs typeface="Calibri"/>
              </a:rPr>
              <a:t>f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x</a:t>
            </a:r>
            <a:r>
              <a:rPr sz="3200" b="1" spc="-5" dirty="0">
                <a:latin typeface="Calibri"/>
                <a:cs typeface="Calibri"/>
              </a:rPr>
              <a:t>imi</a:t>
            </a:r>
            <a:r>
              <a:rPr sz="3200" b="1" spc="-65" dirty="0">
                <a:latin typeface="Calibri"/>
                <a:cs typeface="Calibri"/>
              </a:rPr>
              <a:t>z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w</a:t>
            </a:r>
            <a:r>
              <a:rPr sz="3200" b="1" spc="-5" dirty="0">
                <a:latin typeface="Calibri"/>
                <a:cs typeface="Calibri"/>
              </a:rPr>
              <a:t>h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150" b="1" spc="7" baseline="-21164" dirty="0">
                <a:latin typeface="Calibri"/>
                <a:cs typeface="Calibri"/>
              </a:rPr>
              <a:t>L</a:t>
            </a:r>
            <a:r>
              <a:rPr sz="3150" b="1" spc="284" baseline="-21164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qu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R</a:t>
            </a:r>
            <a:r>
              <a:rPr sz="3150" b="1" spc="7" baseline="-21164" dirty="0">
                <a:latin typeface="Calibri"/>
                <a:cs typeface="Calibri"/>
              </a:rPr>
              <a:t>T</a:t>
            </a:r>
            <a:r>
              <a:rPr sz="3150" b="1" spc="15" baseline="-21164" dirty="0">
                <a:latin typeface="Calibri"/>
                <a:cs typeface="Calibri"/>
              </a:rPr>
              <a:t>H</a:t>
            </a:r>
            <a:endParaRPr sz="3150" baseline="-21164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8927" y="4078223"/>
            <a:ext cx="3250692" cy="1840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3184" y="3890771"/>
            <a:ext cx="3567684" cy="2161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9847" y="4541520"/>
            <a:ext cx="487680" cy="763905"/>
          </a:xfrm>
          <a:custGeom>
            <a:avLst/>
            <a:gdLst/>
            <a:ahLst/>
            <a:cxnLst/>
            <a:rect l="l" t="t" r="r" b="b"/>
            <a:pathLst>
              <a:path w="487679" h="763904">
                <a:moveTo>
                  <a:pt x="243839" y="573023"/>
                </a:moveTo>
                <a:lnTo>
                  <a:pt x="243839" y="190499"/>
                </a:lnTo>
                <a:lnTo>
                  <a:pt x="0" y="190499"/>
                </a:lnTo>
                <a:lnTo>
                  <a:pt x="0" y="573023"/>
                </a:lnTo>
                <a:lnTo>
                  <a:pt x="243839" y="573023"/>
                </a:lnTo>
                <a:close/>
              </a:path>
              <a:path w="487679" h="763904">
                <a:moveTo>
                  <a:pt x="487679" y="382523"/>
                </a:moveTo>
                <a:lnTo>
                  <a:pt x="243839" y="0"/>
                </a:lnTo>
                <a:lnTo>
                  <a:pt x="243839" y="763523"/>
                </a:lnTo>
                <a:lnTo>
                  <a:pt x="487679" y="38252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7655" y="4497323"/>
            <a:ext cx="515620" cy="852169"/>
          </a:xfrm>
          <a:custGeom>
            <a:avLst/>
            <a:gdLst/>
            <a:ahLst/>
            <a:cxnLst/>
            <a:rect l="l" t="t" r="r" b="b"/>
            <a:pathLst>
              <a:path w="515620" h="852170">
                <a:moveTo>
                  <a:pt x="256031" y="222503"/>
                </a:moveTo>
                <a:lnTo>
                  <a:pt x="0" y="222503"/>
                </a:lnTo>
                <a:lnTo>
                  <a:pt x="0" y="629411"/>
                </a:lnTo>
                <a:lnTo>
                  <a:pt x="12191" y="629411"/>
                </a:lnTo>
                <a:lnTo>
                  <a:pt x="12191" y="248411"/>
                </a:lnTo>
                <a:lnTo>
                  <a:pt x="24383" y="234695"/>
                </a:lnTo>
                <a:lnTo>
                  <a:pt x="24383" y="248411"/>
                </a:lnTo>
                <a:lnTo>
                  <a:pt x="243839" y="248411"/>
                </a:lnTo>
                <a:lnTo>
                  <a:pt x="243839" y="234695"/>
                </a:lnTo>
                <a:lnTo>
                  <a:pt x="256031" y="222503"/>
                </a:lnTo>
                <a:close/>
              </a:path>
              <a:path w="515620" h="852170">
                <a:moveTo>
                  <a:pt x="24383" y="248411"/>
                </a:moveTo>
                <a:lnTo>
                  <a:pt x="24383" y="234695"/>
                </a:lnTo>
                <a:lnTo>
                  <a:pt x="12191" y="248411"/>
                </a:lnTo>
                <a:lnTo>
                  <a:pt x="24383" y="248411"/>
                </a:lnTo>
                <a:close/>
              </a:path>
              <a:path w="515620" h="852170">
                <a:moveTo>
                  <a:pt x="24383" y="605027"/>
                </a:moveTo>
                <a:lnTo>
                  <a:pt x="24383" y="248411"/>
                </a:lnTo>
                <a:lnTo>
                  <a:pt x="12191" y="248411"/>
                </a:lnTo>
                <a:lnTo>
                  <a:pt x="12191" y="605027"/>
                </a:lnTo>
                <a:lnTo>
                  <a:pt x="24383" y="605027"/>
                </a:lnTo>
                <a:close/>
              </a:path>
              <a:path w="515620" h="852170">
                <a:moveTo>
                  <a:pt x="268223" y="765762"/>
                </a:moveTo>
                <a:lnTo>
                  <a:pt x="268223" y="605027"/>
                </a:lnTo>
                <a:lnTo>
                  <a:pt x="12191" y="605027"/>
                </a:lnTo>
                <a:lnTo>
                  <a:pt x="24383" y="617219"/>
                </a:lnTo>
                <a:lnTo>
                  <a:pt x="24383" y="629411"/>
                </a:lnTo>
                <a:lnTo>
                  <a:pt x="243839" y="629411"/>
                </a:lnTo>
                <a:lnTo>
                  <a:pt x="243839" y="617219"/>
                </a:lnTo>
                <a:lnTo>
                  <a:pt x="256031" y="629411"/>
                </a:lnTo>
                <a:lnTo>
                  <a:pt x="256031" y="784888"/>
                </a:lnTo>
                <a:lnTo>
                  <a:pt x="268223" y="765762"/>
                </a:lnTo>
                <a:close/>
              </a:path>
              <a:path w="515620" h="852170">
                <a:moveTo>
                  <a:pt x="24383" y="629411"/>
                </a:moveTo>
                <a:lnTo>
                  <a:pt x="24383" y="617219"/>
                </a:lnTo>
                <a:lnTo>
                  <a:pt x="12191" y="605027"/>
                </a:lnTo>
                <a:lnTo>
                  <a:pt x="12191" y="629411"/>
                </a:lnTo>
                <a:lnTo>
                  <a:pt x="24383" y="629411"/>
                </a:lnTo>
                <a:close/>
              </a:path>
              <a:path w="515620" h="852170">
                <a:moveTo>
                  <a:pt x="515111" y="426719"/>
                </a:moveTo>
                <a:lnTo>
                  <a:pt x="243839" y="0"/>
                </a:lnTo>
                <a:lnTo>
                  <a:pt x="243839" y="222503"/>
                </a:lnTo>
                <a:lnTo>
                  <a:pt x="245363" y="222503"/>
                </a:lnTo>
                <a:lnTo>
                  <a:pt x="245363" y="50291"/>
                </a:lnTo>
                <a:lnTo>
                  <a:pt x="268223" y="44195"/>
                </a:lnTo>
                <a:lnTo>
                  <a:pt x="268223" y="86153"/>
                </a:lnTo>
                <a:lnTo>
                  <a:pt x="484832" y="425957"/>
                </a:lnTo>
                <a:lnTo>
                  <a:pt x="489203" y="419099"/>
                </a:lnTo>
                <a:lnTo>
                  <a:pt x="489203" y="467328"/>
                </a:lnTo>
                <a:lnTo>
                  <a:pt x="515111" y="426719"/>
                </a:lnTo>
                <a:close/>
              </a:path>
              <a:path w="515620" h="852170">
                <a:moveTo>
                  <a:pt x="256031" y="248411"/>
                </a:moveTo>
                <a:lnTo>
                  <a:pt x="256031" y="222503"/>
                </a:lnTo>
                <a:lnTo>
                  <a:pt x="243839" y="234695"/>
                </a:lnTo>
                <a:lnTo>
                  <a:pt x="243839" y="248411"/>
                </a:lnTo>
                <a:lnTo>
                  <a:pt x="256031" y="248411"/>
                </a:lnTo>
                <a:close/>
              </a:path>
              <a:path w="515620" h="852170">
                <a:moveTo>
                  <a:pt x="256031" y="629411"/>
                </a:moveTo>
                <a:lnTo>
                  <a:pt x="243839" y="617219"/>
                </a:lnTo>
                <a:lnTo>
                  <a:pt x="243839" y="629411"/>
                </a:lnTo>
                <a:lnTo>
                  <a:pt x="256031" y="629411"/>
                </a:lnTo>
                <a:close/>
              </a:path>
              <a:path w="515620" h="852170">
                <a:moveTo>
                  <a:pt x="256031" y="784888"/>
                </a:moveTo>
                <a:lnTo>
                  <a:pt x="256031" y="629411"/>
                </a:lnTo>
                <a:lnTo>
                  <a:pt x="243839" y="629411"/>
                </a:lnTo>
                <a:lnTo>
                  <a:pt x="243839" y="851915"/>
                </a:lnTo>
                <a:lnTo>
                  <a:pt x="245363" y="849527"/>
                </a:lnTo>
                <a:lnTo>
                  <a:pt x="245363" y="801623"/>
                </a:lnTo>
                <a:lnTo>
                  <a:pt x="256031" y="784888"/>
                </a:lnTo>
                <a:close/>
              </a:path>
              <a:path w="515620" h="852170">
                <a:moveTo>
                  <a:pt x="268223" y="86153"/>
                </a:moveTo>
                <a:lnTo>
                  <a:pt x="268223" y="44195"/>
                </a:lnTo>
                <a:lnTo>
                  <a:pt x="245363" y="50291"/>
                </a:lnTo>
                <a:lnTo>
                  <a:pt x="268223" y="86153"/>
                </a:lnTo>
                <a:close/>
              </a:path>
              <a:path w="515620" h="852170">
                <a:moveTo>
                  <a:pt x="268223" y="248411"/>
                </a:moveTo>
                <a:lnTo>
                  <a:pt x="268223" y="86153"/>
                </a:lnTo>
                <a:lnTo>
                  <a:pt x="245363" y="50291"/>
                </a:lnTo>
                <a:lnTo>
                  <a:pt x="245363" y="222503"/>
                </a:lnTo>
                <a:lnTo>
                  <a:pt x="256031" y="222503"/>
                </a:lnTo>
                <a:lnTo>
                  <a:pt x="256031" y="248411"/>
                </a:lnTo>
                <a:lnTo>
                  <a:pt x="268223" y="248411"/>
                </a:lnTo>
                <a:close/>
              </a:path>
              <a:path w="515620" h="852170">
                <a:moveTo>
                  <a:pt x="489203" y="467328"/>
                </a:moveTo>
                <a:lnTo>
                  <a:pt x="489203" y="432815"/>
                </a:lnTo>
                <a:lnTo>
                  <a:pt x="484832" y="425957"/>
                </a:lnTo>
                <a:lnTo>
                  <a:pt x="245363" y="801623"/>
                </a:lnTo>
                <a:lnTo>
                  <a:pt x="268223" y="807719"/>
                </a:lnTo>
                <a:lnTo>
                  <a:pt x="268223" y="813696"/>
                </a:lnTo>
                <a:lnTo>
                  <a:pt x="489203" y="467328"/>
                </a:lnTo>
                <a:close/>
              </a:path>
              <a:path w="515620" h="852170">
                <a:moveTo>
                  <a:pt x="268223" y="813696"/>
                </a:moveTo>
                <a:lnTo>
                  <a:pt x="268223" y="807719"/>
                </a:lnTo>
                <a:lnTo>
                  <a:pt x="245363" y="801623"/>
                </a:lnTo>
                <a:lnTo>
                  <a:pt x="245363" y="849527"/>
                </a:lnTo>
                <a:lnTo>
                  <a:pt x="268223" y="813696"/>
                </a:lnTo>
                <a:close/>
              </a:path>
              <a:path w="515620" h="852170">
                <a:moveTo>
                  <a:pt x="489203" y="432815"/>
                </a:moveTo>
                <a:lnTo>
                  <a:pt x="489203" y="419099"/>
                </a:lnTo>
                <a:lnTo>
                  <a:pt x="484832" y="425957"/>
                </a:lnTo>
                <a:lnTo>
                  <a:pt x="489203" y="432815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116" y="762000"/>
            <a:ext cx="7895336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5760">
              <a:lnSpc>
                <a:spcPct val="100000"/>
              </a:lnSpc>
            </a:pP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FE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5" dirty="0"/>
              <a:t>P</a:t>
            </a:r>
            <a:r>
              <a:rPr spc="-90" dirty="0"/>
              <a:t>r</a:t>
            </a:r>
            <a:r>
              <a:rPr dirty="0"/>
              <a:t>ob</a:t>
            </a:r>
            <a:r>
              <a:rPr spc="-5" dirty="0"/>
              <a:t>l</a:t>
            </a:r>
            <a:r>
              <a:rPr spc="5" dirty="0"/>
              <a:t>e</a:t>
            </a:r>
            <a:r>
              <a:rPr dirty="0"/>
              <a:t>m</a:t>
            </a:r>
          </a:p>
        </p:txBody>
      </p:sp>
      <p:sp>
        <p:nvSpPr>
          <p:cNvPr id="325" name="object 325"/>
          <p:cNvSpPr txBox="1"/>
          <p:nvPr/>
        </p:nvSpPr>
        <p:spPr>
          <a:xfrm>
            <a:off x="2052319" y="4233924"/>
            <a:ext cx="6089015" cy="194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st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baseline="-20833" dirty="0">
                <a:latin typeface="Calibri"/>
                <a:cs typeface="Calibri"/>
              </a:rPr>
              <a:t>L</a:t>
            </a:r>
            <a:r>
              <a:rPr sz="1800" spc="157" baseline="-20833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sh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n.</a:t>
            </a: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lang="en-US" sz="1800" spc="-10" dirty="0" smtClean="0">
                <a:latin typeface="Calibri"/>
                <a:cs typeface="Calibri"/>
              </a:rPr>
              <a:t>2</a:t>
            </a:r>
            <a:r>
              <a:rPr sz="1800" spc="-45" dirty="0" smtClean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mW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10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mW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4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mW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lphaLcParenR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8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mW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326" name="Object 3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16342"/>
              </p:ext>
            </p:extLst>
          </p:nvPr>
        </p:nvGraphicFramePr>
        <p:xfrm>
          <a:off x="7707313" y="2287588"/>
          <a:ext cx="9636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4" imgW="545760" imgH="228600" progId="Equation.DSMT4">
                  <p:embed/>
                </p:oleObj>
              </mc:Choice>
              <mc:Fallback>
                <p:oleObj name="Equation" r:id="rId4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07313" y="2287588"/>
                        <a:ext cx="963612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" name="Object 3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80978"/>
              </p:ext>
            </p:extLst>
          </p:nvPr>
        </p:nvGraphicFramePr>
        <p:xfrm>
          <a:off x="7659307" y="2873375"/>
          <a:ext cx="11890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6" imgW="672840" imgH="228600" progId="Equation.DSMT4">
                  <p:embed/>
                </p:oleObj>
              </mc:Choice>
              <mc:Fallback>
                <p:oleObj name="Equation" r:id="rId6" imgW="672840" imgH="228600" progId="Equation.DSMT4">
                  <p:embed/>
                  <p:pic>
                    <p:nvPicPr>
                      <p:cNvPr id="0" name="Object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307" y="2873375"/>
                        <a:ext cx="11890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" name="Freeform 327"/>
          <p:cNvSpPr/>
          <p:nvPr/>
        </p:nvSpPr>
        <p:spPr>
          <a:xfrm>
            <a:off x="1905000" y="5867400"/>
            <a:ext cx="1243927" cy="466344"/>
          </a:xfrm>
          <a:custGeom>
            <a:avLst/>
            <a:gdLst>
              <a:gd name="connsiteX0" fmla="*/ 18288 w 1243927"/>
              <a:gd name="connsiteY0" fmla="*/ 338328 h 466344"/>
              <a:gd name="connsiteX1" fmla="*/ 64008 w 1243927"/>
              <a:gd name="connsiteY1" fmla="*/ 365760 h 466344"/>
              <a:gd name="connsiteX2" fmla="*/ 91440 w 1243927"/>
              <a:gd name="connsiteY2" fmla="*/ 374904 h 466344"/>
              <a:gd name="connsiteX3" fmla="*/ 118872 w 1243927"/>
              <a:gd name="connsiteY3" fmla="*/ 393192 h 466344"/>
              <a:gd name="connsiteX4" fmla="*/ 173736 w 1243927"/>
              <a:gd name="connsiteY4" fmla="*/ 411480 h 466344"/>
              <a:gd name="connsiteX5" fmla="*/ 201168 w 1243927"/>
              <a:gd name="connsiteY5" fmla="*/ 420624 h 466344"/>
              <a:gd name="connsiteX6" fmla="*/ 356616 w 1243927"/>
              <a:gd name="connsiteY6" fmla="*/ 438912 h 466344"/>
              <a:gd name="connsiteX7" fmla="*/ 402336 w 1243927"/>
              <a:gd name="connsiteY7" fmla="*/ 448056 h 466344"/>
              <a:gd name="connsiteX8" fmla="*/ 566928 w 1243927"/>
              <a:gd name="connsiteY8" fmla="*/ 466344 h 466344"/>
              <a:gd name="connsiteX9" fmla="*/ 1005840 w 1243927"/>
              <a:gd name="connsiteY9" fmla="*/ 457200 h 466344"/>
              <a:gd name="connsiteX10" fmla="*/ 1042416 w 1243927"/>
              <a:gd name="connsiteY10" fmla="*/ 448056 h 466344"/>
              <a:gd name="connsiteX11" fmla="*/ 1106424 w 1243927"/>
              <a:gd name="connsiteY11" fmla="*/ 438912 h 466344"/>
              <a:gd name="connsiteX12" fmla="*/ 1161288 w 1243927"/>
              <a:gd name="connsiteY12" fmla="*/ 420624 h 466344"/>
              <a:gd name="connsiteX13" fmla="*/ 1188720 w 1243927"/>
              <a:gd name="connsiteY13" fmla="*/ 411480 h 466344"/>
              <a:gd name="connsiteX14" fmla="*/ 1234440 w 1243927"/>
              <a:gd name="connsiteY14" fmla="*/ 329184 h 466344"/>
              <a:gd name="connsiteX15" fmla="*/ 1243584 w 1243927"/>
              <a:gd name="connsiteY15" fmla="*/ 283464 h 466344"/>
              <a:gd name="connsiteX16" fmla="*/ 1234440 w 1243927"/>
              <a:gd name="connsiteY16" fmla="*/ 137160 h 466344"/>
              <a:gd name="connsiteX17" fmla="*/ 1143000 w 1243927"/>
              <a:gd name="connsiteY17" fmla="*/ 91440 h 466344"/>
              <a:gd name="connsiteX18" fmla="*/ 1106424 w 1243927"/>
              <a:gd name="connsiteY18" fmla="*/ 73152 h 466344"/>
              <a:gd name="connsiteX19" fmla="*/ 1014984 w 1243927"/>
              <a:gd name="connsiteY19" fmla="*/ 64008 h 466344"/>
              <a:gd name="connsiteX20" fmla="*/ 978408 w 1243927"/>
              <a:gd name="connsiteY20" fmla="*/ 54864 h 466344"/>
              <a:gd name="connsiteX21" fmla="*/ 932688 w 1243927"/>
              <a:gd name="connsiteY21" fmla="*/ 45720 h 466344"/>
              <a:gd name="connsiteX22" fmla="*/ 905256 w 1243927"/>
              <a:gd name="connsiteY22" fmla="*/ 36576 h 466344"/>
              <a:gd name="connsiteX23" fmla="*/ 822960 w 1243927"/>
              <a:gd name="connsiteY23" fmla="*/ 18288 h 466344"/>
              <a:gd name="connsiteX24" fmla="*/ 768096 w 1243927"/>
              <a:gd name="connsiteY24" fmla="*/ 9144 h 466344"/>
              <a:gd name="connsiteX25" fmla="*/ 667512 w 1243927"/>
              <a:gd name="connsiteY25" fmla="*/ 0 h 466344"/>
              <a:gd name="connsiteX26" fmla="*/ 448056 w 1243927"/>
              <a:gd name="connsiteY26" fmla="*/ 9144 h 466344"/>
              <a:gd name="connsiteX27" fmla="*/ 420624 w 1243927"/>
              <a:gd name="connsiteY27" fmla="*/ 18288 h 466344"/>
              <a:gd name="connsiteX28" fmla="*/ 329184 w 1243927"/>
              <a:gd name="connsiteY28" fmla="*/ 27432 h 466344"/>
              <a:gd name="connsiteX29" fmla="*/ 292608 w 1243927"/>
              <a:gd name="connsiteY29" fmla="*/ 36576 h 466344"/>
              <a:gd name="connsiteX30" fmla="*/ 210312 w 1243927"/>
              <a:gd name="connsiteY30" fmla="*/ 64008 h 466344"/>
              <a:gd name="connsiteX31" fmla="*/ 182880 w 1243927"/>
              <a:gd name="connsiteY31" fmla="*/ 73152 h 466344"/>
              <a:gd name="connsiteX32" fmla="*/ 155448 w 1243927"/>
              <a:gd name="connsiteY32" fmla="*/ 82296 h 466344"/>
              <a:gd name="connsiteX33" fmla="*/ 128016 w 1243927"/>
              <a:gd name="connsiteY33" fmla="*/ 100584 h 466344"/>
              <a:gd name="connsiteX34" fmla="*/ 45720 w 1243927"/>
              <a:gd name="connsiteY34" fmla="*/ 137160 h 466344"/>
              <a:gd name="connsiteX35" fmla="*/ 18288 w 1243927"/>
              <a:gd name="connsiteY35" fmla="*/ 219456 h 466344"/>
              <a:gd name="connsiteX36" fmla="*/ 9144 w 1243927"/>
              <a:gd name="connsiteY36" fmla="*/ 246888 h 466344"/>
              <a:gd name="connsiteX37" fmla="*/ 0 w 1243927"/>
              <a:gd name="connsiteY37" fmla="*/ 274320 h 466344"/>
              <a:gd name="connsiteX38" fmla="*/ 9144 w 1243927"/>
              <a:gd name="connsiteY38" fmla="*/ 347472 h 466344"/>
              <a:gd name="connsiteX39" fmla="*/ 18288 w 1243927"/>
              <a:gd name="connsiteY39" fmla="*/ 338328 h 46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43927" h="466344">
                <a:moveTo>
                  <a:pt x="18288" y="338328"/>
                </a:moveTo>
                <a:cubicBezTo>
                  <a:pt x="27432" y="341376"/>
                  <a:pt x="48112" y="357812"/>
                  <a:pt x="64008" y="365760"/>
                </a:cubicBezTo>
                <a:cubicBezTo>
                  <a:pt x="72629" y="370071"/>
                  <a:pt x="82819" y="370593"/>
                  <a:pt x="91440" y="374904"/>
                </a:cubicBezTo>
                <a:cubicBezTo>
                  <a:pt x="101270" y="379819"/>
                  <a:pt x="108829" y="388729"/>
                  <a:pt x="118872" y="393192"/>
                </a:cubicBezTo>
                <a:cubicBezTo>
                  <a:pt x="136488" y="401021"/>
                  <a:pt x="155448" y="405384"/>
                  <a:pt x="173736" y="411480"/>
                </a:cubicBezTo>
                <a:cubicBezTo>
                  <a:pt x="182880" y="414528"/>
                  <a:pt x="191661" y="419039"/>
                  <a:pt x="201168" y="420624"/>
                </a:cubicBezTo>
                <a:cubicBezTo>
                  <a:pt x="289240" y="435303"/>
                  <a:pt x="237568" y="428089"/>
                  <a:pt x="356616" y="438912"/>
                </a:cubicBezTo>
                <a:cubicBezTo>
                  <a:pt x="371856" y="441960"/>
                  <a:pt x="386889" y="446340"/>
                  <a:pt x="402336" y="448056"/>
                </a:cubicBezTo>
                <a:cubicBezTo>
                  <a:pt x="588384" y="468728"/>
                  <a:pt x="462028" y="445364"/>
                  <a:pt x="566928" y="466344"/>
                </a:cubicBezTo>
                <a:lnTo>
                  <a:pt x="1005840" y="457200"/>
                </a:lnTo>
                <a:cubicBezTo>
                  <a:pt x="1018398" y="456717"/>
                  <a:pt x="1030051" y="450304"/>
                  <a:pt x="1042416" y="448056"/>
                </a:cubicBezTo>
                <a:cubicBezTo>
                  <a:pt x="1063621" y="444201"/>
                  <a:pt x="1085088" y="441960"/>
                  <a:pt x="1106424" y="438912"/>
                </a:cubicBezTo>
                <a:lnTo>
                  <a:pt x="1161288" y="420624"/>
                </a:lnTo>
                <a:lnTo>
                  <a:pt x="1188720" y="411480"/>
                </a:lnTo>
                <a:cubicBezTo>
                  <a:pt x="1215962" y="370617"/>
                  <a:pt x="1224783" y="367811"/>
                  <a:pt x="1234440" y="329184"/>
                </a:cubicBezTo>
                <a:cubicBezTo>
                  <a:pt x="1238209" y="314106"/>
                  <a:pt x="1240536" y="298704"/>
                  <a:pt x="1243584" y="283464"/>
                </a:cubicBezTo>
                <a:cubicBezTo>
                  <a:pt x="1240536" y="234696"/>
                  <a:pt x="1250582" y="183280"/>
                  <a:pt x="1234440" y="137160"/>
                </a:cubicBezTo>
                <a:cubicBezTo>
                  <a:pt x="1221665" y="100660"/>
                  <a:pt x="1170855" y="101886"/>
                  <a:pt x="1143000" y="91440"/>
                </a:cubicBezTo>
                <a:cubicBezTo>
                  <a:pt x="1130237" y="86654"/>
                  <a:pt x="1119752" y="76008"/>
                  <a:pt x="1106424" y="73152"/>
                </a:cubicBezTo>
                <a:cubicBezTo>
                  <a:pt x="1076472" y="66734"/>
                  <a:pt x="1045464" y="67056"/>
                  <a:pt x="1014984" y="64008"/>
                </a:cubicBezTo>
                <a:cubicBezTo>
                  <a:pt x="1002792" y="60960"/>
                  <a:pt x="990676" y="57590"/>
                  <a:pt x="978408" y="54864"/>
                </a:cubicBezTo>
                <a:cubicBezTo>
                  <a:pt x="963236" y="51493"/>
                  <a:pt x="947766" y="49489"/>
                  <a:pt x="932688" y="45720"/>
                </a:cubicBezTo>
                <a:cubicBezTo>
                  <a:pt x="923337" y="43382"/>
                  <a:pt x="914524" y="39224"/>
                  <a:pt x="905256" y="36576"/>
                </a:cubicBezTo>
                <a:cubicBezTo>
                  <a:pt x="879572" y="29238"/>
                  <a:pt x="848887" y="23002"/>
                  <a:pt x="822960" y="18288"/>
                </a:cubicBezTo>
                <a:cubicBezTo>
                  <a:pt x="804719" y="14971"/>
                  <a:pt x="786509" y="11310"/>
                  <a:pt x="768096" y="9144"/>
                </a:cubicBezTo>
                <a:cubicBezTo>
                  <a:pt x="734660" y="5210"/>
                  <a:pt x="701040" y="3048"/>
                  <a:pt x="667512" y="0"/>
                </a:cubicBezTo>
                <a:cubicBezTo>
                  <a:pt x="594360" y="3048"/>
                  <a:pt x="521071" y="3735"/>
                  <a:pt x="448056" y="9144"/>
                </a:cubicBezTo>
                <a:cubicBezTo>
                  <a:pt x="438444" y="9856"/>
                  <a:pt x="430151" y="16822"/>
                  <a:pt x="420624" y="18288"/>
                </a:cubicBezTo>
                <a:cubicBezTo>
                  <a:pt x="390348" y="22946"/>
                  <a:pt x="359664" y="24384"/>
                  <a:pt x="329184" y="27432"/>
                </a:cubicBezTo>
                <a:cubicBezTo>
                  <a:pt x="316992" y="30480"/>
                  <a:pt x="304645" y="32965"/>
                  <a:pt x="292608" y="36576"/>
                </a:cubicBezTo>
                <a:lnTo>
                  <a:pt x="210312" y="64008"/>
                </a:lnTo>
                <a:lnTo>
                  <a:pt x="182880" y="73152"/>
                </a:lnTo>
                <a:cubicBezTo>
                  <a:pt x="173736" y="76200"/>
                  <a:pt x="163468" y="76949"/>
                  <a:pt x="155448" y="82296"/>
                </a:cubicBezTo>
                <a:cubicBezTo>
                  <a:pt x="146304" y="88392"/>
                  <a:pt x="138059" y="96121"/>
                  <a:pt x="128016" y="100584"/>
                </a:cubicBezTo>
                <a:cubicBezTo>
                  <a:pt x="30081" y="144111"/>
                  <a:pt x="107802" y="95772"/>
                  <a:pt x="45720" y="137160"/>
                </a:cubicBezTo>
                <a:lnTo>
                  <a:pt x="18288" y="219456"/>
                </a:lnTo>
                <a:lnTo>
                  <a:pt x="9144" y="246888"/>
                </a:lnTo>
                <a:lnTo>
                  <a:pt x="0" y="274320"/>
                </a:lnTo>
                <a:cubicBezTo>
                  <a:pt x="3048" y="298704"/>
                  <a:pt x="-836" y="325016"/>
                  <a:pt x="9144" y="347472"/>
                </a:cubicBezTo>
                <a:cubicBezTo>
                  <a:pt x="39468" y="415700"/>
                  <a:pt x="9144" y="335280"/>
                  <a:pt x="18288" y="33832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9" name="Picture 3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587240" cy="2153603"/>
          </a:xfrm>
          <a:prstGeom prst="rect">
            <a:avLst/>
          </a:prstGeom>
        </p:spPr>
      </p:pic>
      <p:graphicFrame>
        <p:nvGraphicFramePr>
          <p:cNvPr id="330" name="Object 3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295794"/>
              </p:ext>
            </p:extLst>
          </p:nvPr>
        </p:nvGraphicFramePr>
        <p:xfrm>
          <a:off x="4130675" y="5051425"/>
          <a:ext cx="1389063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9" imgW="787320" imgH="685800" progId="Equation.DSMT4">
                  <p:embed/>
                </p:oleObj>
              </mc:Choice>
              <mc:Fallback>
                <p:oleObj name="Equation" r:id="rId9" imgW="787320" imgH="685800" progId="Equation.DSMT4">
                  <p:embed/>
                  <p:pic>
                    <p:nvPicPr>
                      <p:cNvPr id="0" name="Object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051425"/>
                        <a:ext cx="1389063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9578" y="3077589"/>
            <a:ext cx="407416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L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and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40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C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C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-8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ts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0">
              <a:lnSpc>
                <a:spcPct val="100000"/>
              </a:lnSpc>
            </a:pPr>
            <a:r>
              <a:rPr dirty="0"/>
              <a:t>D</a:t>
            </a:r>
            <a:r>
              <a:rPr spc="-30" dirty="0"/>
              <a:t>e</a:t>
            </a:r>
            <a:r>
              <a:rPr spc="-5" dirty="0"/>
              <a:t>fi</a:t>
            </a:r>
            <a:r>
              <a:rPr dirty="0"/>
              <a:t>n</a:t>
            </a:r>
            <a:r>
              <a:rPr spc="-5" dirty="0"/>
              <a:t>i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85" dirty="0"/>
              <a:t>V</a:t>
            </a:r>
            <a:r>
              <a:rPr dirty="0"/>
              <a:t>o</a:t>
            </a:r>
            <a:r>
              <a:rPr spc="-5" dirty="0"/>
              <a:t>l</a:t>
            </a:r>
            <a:r>
              <a:rPr spc="-50" dirty="0"/>
              <a:t>t</a:t>
            </a:r>
            <a:r>
              <a:rPr dirty="0"/>
              <a:t>a</a:t>
            </a:r>
            <a:r>
              <a:rPr spc="-35" dirty="0"/>
              <a:t>g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937003" y="4892039"/>
            <a:ext cx="251460" cy="245745"/>
          </a:xfrm>
          <a:custGeom>
            <a:avLst/>
            <a:gdLst/>
            <a:ahLst/>
            <a:cxnLst/>
            <a:rect l="l" t="t" r="r" b="b"/>
            <a:pathLst>
              <a:path w="251460" h="245745">
                <a:moveTo>
                  <a:pt x="106679" y="45719"/>
                </a:moveTo>
                <a:lnTo>
                  <a:pt x="106679" y="25907"/>
                </a:lnTo>
                <a:lnTo>
                  <a:pt x="105155" y="21335"/>
                </a:lnTo>
                <a:lnTo>
                  <a:pt x="105155" y="18287"/>
                </a:lnTo>
                <a:lnTo>
                  <a:pt x="103631" y="13715"/>
                </a:lnTo>
                <a:lnTo>
                  <a:pt x="100583" y="10667"/>
                </a:lnTo>
                <a:lnTo>
                  <a:pt x="99059" y="7619"/>
                </a:lnTo>
                <a:lnTo>
                  <a:pt x="96011" y="4571"/>
                </a:lnTo>
                <a:lnTo>
                  <a:pt x="91439" y="3047"/>
                </a:lnTo>
                <a:lnTo>
                  <a:pt x="88391" y="0"/>
                </a:lnTo>
                <a:lnTo>
                  <a:pt x="62483" y="0"/>
                </a:lnTo>
                <a:lnTo>
                  <a:pt x="47243" y="6095"/>
                </a:lnTo>
                <a:lnTo>
                  <a:pt x="41147" y="9143"/>
                </a:lnTo>
                <a:lnTo>
                  <a:pt x="35051" y="13715"/>
                </a:lnTo>
                <a:lnTo>
                  <a:pt x="27431" y="18287"/>
                </a:lnTo>
                <a:lnTo>
                  <a:pt x="21335" y="22859"/>
                </a:lnTo>
                <a:lnTo>
                  <a:pt x="10667" y="33527"/>
                </a:lnTo>
                <a:lnTo>
                  <a:pt x="4571" y="38099"/>
                </a:lnTo>
                <a:lnTo>
                  <a:pt x="0" y="44195"/>
                </a:lnTo>
                <a:lnTo>
                  <a:pt x="12191" y="57911"/>
                </a:lnTo>
                <a:lnTo>
                  <a:pt x="21335" y="48767"/>
                </a:lnTo>
                <a:lnTo>
                  <a:pt x="24383" y="44195"/>
                </a:lnTo>
                <a:lnTo>
                  <a:pt x="28955" y="41147"/>
                </a:lnTo>
                <a:lnTo>
                  <a:pt x="32003" y="38099"/>
                </a:lnTo>
                <a:lnTo>
                  <a:pt x="36575" y="35051"/>
                </a:lnTo>
                <a:lnTo>
                  <a:pt x="39623" y="33527"/>
                </a:lnTo>
                <a:lnTo>
                  <a:pt x="42671" y="30479"/>
                </a:lnTo>
                <a:lnTo>
                  <a:pt x="47243" y="28955"/>
                </a:lnTo>
                <a:lnTo>
                  <a:pt x="57911" y="28955"/>
                </a:lnTo>
                <a:lnTo>
                  <a:pt x="62483" y="33527"/>
                </a:lnTo>
                <a:lnTo>
                  <a:pt x="64007" y="36575"/>
                </a:lnTo>
                <a:lnTo>
                  <a:pt x="64007" y="244601"/>
                </a:lnTo>
                <a:lnTo>
                  <a:pt x="65531" y="245363"/>
                </a:lnTo>
                <a:lnTo>
                  <a:pt x="70991" y="245357"/>
                </a:lnTo>
                <a:lnTo>
                  <a:pt x="81988" y="244214"/>
                </a:lnTo>
                <a:lnTo>
                  <a:pt x="86867" y="242961"/>
                </a:lnTo>
                <a:lnTo>
                  <a:pt x="86868" y="186608"/>
                </a:lnTo>
                <a:lnTo>
                  <a:pt x="87172" y="176117"/>
                </a:lnTo>
                <a:lnTo>
                  <a:pt x="89002" y="160925"/>
                </a:lnTo>
                <a:lnTo>
                  <a:pt x="90983" y="148766"/>
                </a:lnTo>
                <a:lnTo>
                  <a:pt x="106679" y="45719"/>
                </a:lnTo>
                <a:close/>
              </a:path>
              <a:path w="251460" h="245745">
                <a:moveTo>
                  <a:pt x="64007" y="244601"/>
                </a:moveTo>
                <a:lnTo>
                  <a:pt x="64007" y="57911"/>
                </a:lnTo>
                <a:lnTo>
                  <a:pt x="62483" y="60959"/>
                </a:lnTo>
                <a:lnTo>
                  <a:pt x="62483" y="65531"/>
                </a:lnTo>
                <a:lnTo>
                  <a:pt x="50308" y="144688"/>
                </a:lnTo>
                <a:lnTo>
                  <a:pt x="46598" y="171369"/>
                </a:lnTo>
                <a:lnTo>
                  <a:pt x="45829" y="183849"/>
                </a:lnTo>
                <a:lnTo>
                  <a:pt x="45719" y="196595"/>
                </a:lnTo>
                <a:lnTo>
                  <a:pt x="45719" y="210311"/>
                </a:lnTo>
                <a:lnTo>
                  <a:pt x="47243" y="214883"/>
                </a:lnTo>
                <a:lnTo>
                  <a:pt x="47243" y="220979"/>
                </a:lnTo>
                <a:lnTo>
                  <a:pt x="48767" y="227075"/>
                </a:lnTo>
                <a:lnTo>
                  <a:pt x="50291" y="231647"/>
                </a:lnTo>
                <a:lnTo>
                  <a:pt x="53339" y="234695"/>
                </a:lnTo>
                <a:lnTo>
                  <a:pt x="54863" y="239267"/>
                </a:lnTo>
                <a:lnTo>
                  <a:pt x="59435" y="240791"/>
                </a:lnTo>
                <a:lnTo>
                  <a:pt x="62483" y="243839"/>
                </a:lnTo>
                <a:lnTo>
                  <a:pt x="64007" y="244601"/>
                </a:lnTo>
                <a:close/>
              </a:path>
              <a:path w="251460" h="245745">
                <a:moveTo>
                  <a:pt x="216407" y="127928"/>
                </a:moveTo>
                <a:lnTo>
                  <a:pt x="216407" y="41147"/>
                </a:lnTo>
                <a:lnTo>
                  <a:pt x="216366" y="50032"/>
                </a:lnTo>
                <a:lnTo>
                  <a:pt x="215171" y="62763"/>
                </a:lnTo>
                <a:lnTo>
                  <a:pt x="200263" y="108413"/>
                </a:lnTo>
                <a:lnTo>
                  <a:pt x="180245" y="143083"/>
                </a:lnTo>
                <a:lnTo>
                  <a:pt x="155455" y="172942"/>
                </a:lnTo>
                <a:lnTo>
                  <a:pt x="124376" y="198358"/>
                </a:lnTo>
                <a:lnTo>
                  <a:pt x="99059" y="211835"/>
                </a:lnTo>
                <a:lnTo>
                  <a:pt x="91439" y="211835"/>
                </a:lnTo>
                <a:lnTo>
                  <a:pt x="89915" y="208787"/>
                </a:lnTo>
                <a:lnTo>
                  <a:pt x="88391" y="204215"/>
                </a:lnTo>
                <a:lnTo>
                  <a:pt x="86867" y="201167"/>
                </a:lnTo>
                <a:lnTo>
                  <a:pt x="86867" y="242961"/>
                </a:lnTo>
                <a:lnTo>
                  <a:pt x="94262" y="241061"/>
                </a:lnTo>
                <a:lnTo>
                  <a:pt x="141978" y="215638"/>
                </a:lnTo>
                <a:lnTo>
                  <a:pt x="171978" y="188219"/>
                </a:lnTo>
                <a:lnTo>
                  <a:pt x="196919" y="157762"/>
                </a:lnTo>
                <a:lnTo>
                  <a:pt x="210455" y="137228"/>
                </a:lnTo>
                <a:lnTo>
                  <a:pt x="216407" y="127928"/>
                </a:lnTo>
                <a:close/>
              </a:path>
              <a:path w="251460" h="245745">
                <a:moveTo>
                  <a:pt x="251397" y="30949"/>
                </a:moveTo>
                <a:lnTo>
                  <a:pt x="248604" y="18432"/>
                </a:lnTo>
                <a:lnTo>
                  <a:pt x="241202" y="7815"/>
                </a:lnTo>
                <a:lnTo>
                  <a:pt x="231210" y="1953"/>
                </a:lnTo>
                <a:lnTo>
                  <a:pt x="216407" y="0"/>
                </a:lnTo>
                <a:lnTo>
                  <a:pt x="204215" y="0"/>
                </a:lnTo>
                <a:lnTo>
                  <a:pt x="185927" y="9143"/>
                </a:lnTo>
                <a:lnTo>
                  <a:pt x="179831" y="13715"/>
                </a:lnTo>
                <a:lnTo>
                  <a:pt x="173735" y="16763"/>
                </a:lnTo>
                <a:lnTo>
                  <a:pt x="156971" y="33527"/>
                </a:lnTo>
                <a:lnTo>
                  <a:pt x="152399" y="39623"/>
                </a:lnTo>
                <a:lnTo>
                  <a:pt x="147827" y="44195"/>
                </a:lnTo>
                <a:lnTo>
                  <a:pt x="164825" y="55318"/>
                </a:lnTo>
                <a:lnTo>
                  <a:pt x="173090" y="44501"/>
                </a:lnTo>
                <a:lnTo>
                  <a:pt x="181355" y="36575"/>
                </a:lnTo>
                <a:lnTo>
                  <a:pt x="187451" y="30479"/>
                </a:lnTo>
                <a:lnTo>
                  <a:pt x="193547" y="28955"/>
                </a:lnTo>
                <a:lnTo>
                  <a:pt x="205739" y="28955"/>
                </a:lnTo>
                <a:lnTo>
                  <a:pt x="210311" y="30479"/>
                </a:lnTo>
                <a:lnTo>
                  <a:pt x="211835" y="33527"/>
                </a:lnTo>
                <a:lnTo>
                  <a:pt x="214883" y="36575"/>
                </a:lnTo>
                <a:lnTo>
                  <a:pt x="216407" y="41147"/>
                </a:lnTo>
                <a:lnTo>
                  <a:pt x="216407" y="127928"/>
                </a:lnTo>
                <a:lnTo>
                  <a:pt x="217896" y="125603"/>
                </a:lnTo>
                <a:lnTo>
                  <a:pt x="239591" y="81291"/>
                </a:lnTo>
                <a:lnTo>
                  <a:pt x="250647" y="43380"/>
                </a:lnTo>
                <a:lnTo>
                  <a:pt x="251397" y="30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9631" y="493471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34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9631" y="504139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34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2105627"/>
            <a:ext cx="7731759" cy="281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buFont typeface="Helvetica"/>
              <a:buChar char="•"/>
              <a:tabLst>
                <a:tab pos="355600" algn="l"/>
                <a:tab pos="6009640" algn="l"/>
              </a:tabLst>
            </a:pPr>
            <a:r>
              <a:rPr sz="3200" dirty="0">
                <a:latin typeface="Calibri"/>
                <a:cs typeface="Calibri"/>
              </a:rPr>
              <a:t>Se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qui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21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gy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uni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245" dirty="0">
                <a:latin typeface="Calibri"/>
                <a:cs typeface="Calibri"/>
              </a:rPr>
              <a:t>L</a:t>
            </a:r>
            <a:r>
              <a:rPr sz="3200" spc="-254" dirty="0">
                <a:latin typeface="Calibri"/>
                <a:cs typeface="Calibri"/>
              </a:rPr>
              <a:t>T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G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4250">
              <a:latin typeface="Times New Roman"/>
              <a:cs typeface="Times New Roman"/>
            </a:endParaRPr>
          </a:p>
          <a:p>
            <a:pPr marL="1878964">
              <a:lnSpc>
                <a:spcPct val="100000"/>
              </a:lnSpc>
            </a:pPr>
            <a:r>
              <a:rPr sz="2900" spc="235" dirty="0">
                <a:latin typeface="Cambria Math"/>
                <a:cs typeface="Cambria Math"/>
              </a:rPr>
              <a:t>d</a:t>
            </a:r>
            <a:r>
              <a:rPr sz="2900" spc="130" dirty="0">
                <a:latin typeface="Cambria Math"/>
                <a:cs typeface="Cambria Math"/>
              </a:rPr>
              <a:t>w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9662" y="5074485"/>
            <a:ext cx="4838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235" dirty="0">
                <a:latin typeface="Cambria Math"/>
                <a:cs typeface="Cambria Math"/>
              </a:rPr>
              <a:t>d</a:t>
            </a:r>
            <a:r>
              <a:rPr sz="2900" spc="155" dirty="0">
                <a:latin typeface="Cambria Math"/>
                <a:cs typeface="Cambria Math"/>
              </a:rPr>
              <a:t>q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72739" y="498805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39" y="0"/>
                </a:lnTo>
              </a:path>
            </a:pathLst>
          </a:custGeom>
          <a:ln w="34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0738" y="4891530"/>
            <a:ext cx="32365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v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0339" y="5514845"/>
            <a:ext cx="7458709" cy="164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2465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212465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Calibri"/>
                <a:cs typeface="Calibri"/>
              </a:rPr>
              <a:t>q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Δ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qua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…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asu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…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lly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ctr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rt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und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5915">
              <a:lnSpc>
                <a:spcPct val="100000"/>
              </a:lnSpc>
            </a:pPr>
            <a:r>
              <a:rPr spc="-10" dirty="0"/>
              <a:t>I</a:t>
            </a:r>
            <a:r>
              <a:rPr dirty="0"/>
              <a:t>ndu</a:t>
            </a:r>
            <a:r>
              <a:rPr spc="-5" dirty="0"/>
              <a:t>c</a:t>
            </a:r>
            <a:r>
              <a:rPr spc="-50" dirty="0"/>
              <a:t>t</a:t>
            </a:r>
            <a:r>
              <a:rPr dirty="0"/>
              <a:t>o</a:t>
            </a:r>
            <a:r>
              <a:rPr spc="-90" dirty="0"/>
              <a:t>r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488947" y="3977640"/>
            <a:ext cx="1554480" cy="2613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0188" y="3931920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11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6347" y="4709159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23" y="0"/>
                </a:lnTo>
              </a:path>
            </a:pathLst>
          </a:custGeom>
          <a:ln w="11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2154395"/>
            <a:ext cx="7593330" cy="191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Indu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ag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il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du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indu</a:t>
            </a:r>
            <a:r>
              <a:rPr sz="3200" dirty="0">
                <a:latin typeface="Calibri"/>
                <a:cs typeface="Calibri"/>
              </a:rPr>
              <a:t>ced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endParaRPr sz="3200">
              <a:latin typeface="Calibri"/>
              <a:cs typeface="Calibri"/>
            </a:endParaRPr>
          </a:p>
          <a:p>
            <a:pPr marR="746125" algn="r">
              <a:lnSpc>
                <a:spcPct val="100000"/>
              </a:lnSpc>
              <a:spcBef>
                <a:spcPts val="1520"/>
              </a:spcBef>
            </a:pPr>
            <a:r>
              <a:rPr sz="2100" i="1" spc="50" dirty="0">
                <a:latin typeface="Times New Roman"/>
                <a:cs typeface="Times New Roman"/>
              </a:rPr>
              <a:t>v</a:t>
            </a:r>
            <a:r>
              <a:rPr sz="2100" spc="-25" dirty="0">
                <a:latin typeface="Times New Roman"/>
                <a:cs typeface="Times New Roman"/>
              </a:rPr>
              <a:t>(</a:t>
            </a:r>
            <a:r>
              <a:rPr sz="2100" i="1" spc="140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)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L </a:t>
            </a:r>
            <a:r>
              <a:rPr sz="3150" i="1" spc="-7" baseline="35714" dirty="0">
                <a:latin typeface="Times New Roman"/>
                <a:cs typeface="Times New Roman"/>
              </a:rPr>
              <a:t>d</a:t>
            </a:r>
            <a:r>
              <a:rPr sz="3150" i="1" baseline="35714" dirty="0">
                <a:latin typeface="Times New Roman"/>
                <a:cs typeface="Times New Roman"/>
              </a:rPr>
              <a:t>i</a:t>
            </a:r>
            <a:endParaRPr sz="3150" baseline="3571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4238" y="4470818"/>
            <a:ext cx="213487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45"/>
              </a:lnSpc>
              <a:tabLst>
                <a:tab pos="885825" algn="l"/>
              </a:tabLst>
            </a:pPr>
            <a:r>
              <a:rPr sz="2100" i="1" spc="70" dirty="0">
                <a:latin typeface="Times New Roman"/>
                <a:cs typeface="Times New Roman"/>
              </a:rPr>
              <a:t>i</a:t>
            </a:r>
            <a:r>
              <a:rPr sz="2100" spc="-10" dirty="0">
                <a:latin typeface="Times New Roman"/>
                <a:cs typeface="Times New Roman"/>
              </a:rPr>
              <a:t>(</a:t>
            </a:r>
            <a:r>
              <a:rPr sz="2100" i="1" spc="140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)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4725" baseline="-13227" dirty="0">
                <a:latin typeface="Symbol"/>
                <a:cs typeface="Symbol"/>
              </a:rPr>
              <a:t></a:t>
            </a:r>
            <a:r>
              <a:rPr sz="4725" spc="-727" baseline="-13227" dirty="0">
                <a:latin typeface="Times New Roman"/>
                <a:cs typeface="Times New Roman"/>
              </a:rPr>
              <a:t> </a:t>
            </a:r>
            <a:r>
              <a:rPr sz="2100" i="1" spc="-10" dirty="0">
                <a:latin typeface="Times New Roman"/>
                <a:cs typeface="Times New Roman"/>
              </a:rPr>
              <a:t>v</a:t>
            </a:r>
            <a:r>
              <a:rPr sz="2100" i="1" spc="-20" dirty="0">
                <a:latin typeface="Times New Roman"/>
                <a:cs typeface="Times New Roman"/>
              </a:rPr>
              <a:t>d</a:t>
            </a:r>
            <a:r>
              <a:rPr sz="2200" spc="-40" dirty="0">
                <a:latin typeface="Symbol"/>
                <a:cs typeface="Symbol"/>
              </a:rPr>
              <a:t>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204" dirty="0">
                <a:latin typeface="Times New Roman"/>
                <a:cs typeface="Times New Roman"/>
              </a:rPr>
              <a:t> </a:t>
            </a:r>
            <a:r>
              <a:rPr sz="2100" i="1" spc="70" dirty="0">
                <a:latin typeface="Times New Roman"/>
                <a:cs typeface="Times New Roman"/>
              </a:rPr>
              <a:t>i</a:t>
            </a:r>
            <a:r>
              <a:rPr sz="2800" spc="-340" dirty="0">
                <a:latin typeface="Symbol"/>
                <a:cs typeface="Symbol"/>
              </a:rPr>
              <a:t></a:t>
            </a:r>
            <a:r>
              <a:rPr sz="2100" i="1" spc="45" dirty="0">
                <a:latin typeface="Times New Roman"/>
                <a:cs typeface="Times New Roman"/>
              </a:rPr>
              <a:t>t</a:t>
            </a:r>
            <a:r>
              <a:rPr sz="1800" spc="22" baseline="-25462" dirty="0">
                <a:latin typeface="Times New Roman"/>
                <a:cs typeface="Times New Roman"/>
              </a:rPr>
              <a:t>0</a:t>
            </a:r>
            <a:r>
              <a:rPr sz="1800" spc="-15" baseline="-25462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Symbol"/>
                <a:cs typeface="Symbol"/>
              </a:rPr>
              <a:t></a:t>
            </a:r>
            <a:endParaRPr sz="2800">
              <a:latin typeface="Symbol"/>
              <a:cs typeface="Symbol"/>
            </a:endParaRPr>
          </a:p>
          <a:p>
            <a:pPr marL="669290">
              <a:lnSpc>
                <a:spcPts val="1985"/>
              </a:lnSpc>
            </a:pPr>
            <a:r>
              <a:rPr sz="2100" i="1" dirty="0">
                <a:latin typeface="Times New Roman"/>
                <a:cs typeface="Times New Roman"/>
              </a:rPr>
              <a:t>L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4916" y="4329527"/>
            <a:ext cx="6921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1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9864" y="4928459"/>
            <a:ext cx="13081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50" dirty="0">
                <a:latin typeface="Times New Roman"/>
                <a:cs typeface="Times New Roman"/>
              </a:rPr>
              <a:t>t</a:t>
            </a:r>
            <a:r>
              <a:rPr sz="1275" spc="15" baseline="-19607" dirty="0">
                <a:latin typeface="Times New Roman"/>
                <a:cs typeface="Times New Roman"/>
              </a:rPr>
              <a:t>0</a:t>
            </a:r>
            <a:endParaRPr sz="1275" baseline="-1960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5775" y="3981870"/>
            <a:ext cx="23495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5" dirty="0">
                <a:latin typeface="Times New Roman"/>
                <a:cs typeface="Times New Roman"/>
              </a:rPr>
              <a:t>d</a:t>
            </a:r>
            <a:r>
              <a:rPr sz="2100" i="1" dirty="0"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2601" y="4378110"/>
            <a:ext cx="16002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78879" y="3589020"/>
            <a:ext cx="230504" cy="1588135"/>
          </a:xfrm>
          <a:custGeom>
            <a:avLst/>
            <a:gdLst/>
            <a:ahLst/>
            <a:cxnLst/>
            <a:rect l="l" t="t" r="r" b="b"/>
            <a:pathLst>
              <a:path w="230504" h="1588135">
                <a:moveTo>
                  <a:pt x="80771" y="794765"/>
                </a:moveTo>
                <a:lnTo>
                  <a:pt x="76199" y="794003"/>
                </a:lnTo>
                <a:lnTo>
                  <a:pt x="68579" y="792479"/>
                </a:lnTo>
                <a:lnTo>
                  <a:pt x="57911" y="792479"/>
                </a:lnTo>
                <a:lnTo>
                  <a:pt x="48767" y="790955"/>
                </a:lnTo>
                <a:lnTo>
                  <a:pt x="27431" y="789431"/>
                </a:lnTo>
                <a:lnTo>
                  <a:pt x="1523" y="789431"/>
                </a:lnTo>
                <a:lnTo>
                  <a:pt x="0" y="792479"/>
                </a:lnTo>
                <a:lnTo>
                  <a:pt x="0" y="797051"/>
                </a:lnTo>
                <a:lnTo>
                  <a:pt x="1523" y="798575"/>
                </a:lnTo>
                <a:lnTo>
                  <a:pt x="27431" y="798575"/>
                </a:lnTo>
                <a:lnTo>
                  <a:pt x="48767" y="797051"/>
                </a:lnTo>
                <a:lnTo>
                  <a:pt x="57911" y="797051"/>
                </a:lnTo>
                <a:lnTo>
                  <a:pt x="68579" y="795527"/>
                </a:lnTo>
                <a:lnTo>
                  <a:pt x="76199" y="795527"/>
                </a:lnTo>
                <a:lnTo>
                  <a:pt x="80771" y="794765"/>
                </a:lnTo>
                <a:close/>
              </a:path>
              <a:path w="230504" h="1588135">
                <a:moveTo>
                  <a:pt x="124967" y="1566671"/>
                </a:moveTo>
                <a:lnTo>
                  <a:pt x="121919" y="1565147"/>
                </a:lnTo>
                <a:lnTo>
                  <a:pt x="121919" y="812291"/>
                </a:lnTo>
                <a:lnTo>
                  <a:pt x="120395" y="810767"/>
                </a:lnTo>
                <a:lnTo>
                  <a:pt x="120395" y="807719"/>
                </a:lnTo>
                <a:lnTo>
                  <a:pt x="118871" y="806195"/>
                </a:lnTo>
                <a:lnTo>
                  <a:pt x="117347" y="806195"/>
                </a:lnTo>
                <a:lnTo>
                  <a:pt x="114299" y="803147"/>
                </a:lnTo>
                <a:lnTo>
                  <a:pt x="105155" y="800099"/>
                </a:lnTo>
                <a:lnTo>
                  <a:pt x="92963" y="797051"/>
                </a:lnTo>
                <a:lnTo>
                  <a:pt x="85343" y="795527"/>
                </a:lnTo>
                <a:lnTo>
                  <a:pt x="80771" y="794765"/>
                </a:lnTo>
                <a:lnTo>
                  <a:pt x="76199" y="795527"/>
                </a:lnTo>
                <a:lnTo>
                  <a:pt x="68579" y="795527"/>
                </a:lnTo>
                <a:lnTo>
                  <a:pt x="57911" y="797051"/>
                </a:lnTo>
                <a:lnTo>
                  <a:pt x="48767" y="797051"/>
                </a:lnTo>
                <a:lnTo>
                  <a:pt x="27431" y="798575"/>
                </a:lnTo>
                <a:lnTo>
                  <a:pt x="4571" y="798575"/>
                </a:lnTo>
                <a:lnTo>
                  <a:pt x="27431" y="800099"/>
                </a:lnTo>
                <a:lnTo>
                  <a:pt x="47243" y="800099"/>
                </a:lnTo>
                <a:lnTo>
                  <a:pt x="57911" y="801623"/>
                </a:lnTo>
                <a:lnTo>
                  <a:pt x="67055" y="803147"/>
                </a:lnTo>
                <a:lnTo>
                  <a:pt x="74675" y="803147"/>
                </a:lnTo>
                <a:lnTo>
                  <a:pt x="83819" y="804671"/>
                </a:lnTo>
                <a:lnTo>
                  <a:pt x="102107" y="809243"/>
                </a:lnTo>
                <a:lnTo>
                  <a:pt x="106679" y="810767"/>
                </a:lnTo>
                <a:lnTo>
                  <a:pt x="111251" y="813053"/>
                </a:lnTo>
                <a:lnTo>
                  <a:pt x="111251" y="812291"/>
                </a:lnTo>
                <a:lnTo>
                  <a:pt x="112775" y="813815"/>
                </a:lnTo>
                <a:lnTo>
                  <a:pt x="112775" y="1568195"/>
                </a:lnTo>
                <a:lnTo>
                  <a:pt x="115823" y="1571243"/>
                </a:lnTo>
                <a:lnTo>
                  <a:pt x="115823" y="1572767"/>
                </a:lnTo>
                <a:lnTo>
                  <a:pt x="117347" y="1572767"/>
                </a:lnTo>
                <a:lnTo>
                  <a:pt x="118871" y="1574291"/>
                </a:lnTo>
                <a:lnTo>
                  <a:pt x="120395" y="1574291"/>
                </a:lnTo>
                <a:lnTo>
                  <a:pt x="123443" y="1576323"/>
                </a:lnTo>
                <a:lnTo>
                  <a:pt x="123443" y="1566671"/>
                </a:lnTo>
                <a:lnTo>
                  <a:pt x="124967" y="1566671"/>
                </a:lnTo>
                <a:close/>
              </a:path>
              <a:path w="230504" h="1588135">
                <a:moveTo>
                  <a:pt x="230123" y="10667"/>
                </a:moveTo>
                <a:lnTo>
                  <a:pt x="230123" y="0"/>
                </a:lnTo>
                <a:lnTo>
                  <a:pt x="207263" y="1523"/>
                </a:lnTo>
                <a:lnTo>
                  <a:pt x="185927" y="1523"/>
                </a:lnTo>
                <a:lnTo>
                  <a:pt x="175259" y="3047"/>
                </a:lnTo>
                <a:lnTo>
                  <a:pt x="166115" y="4571"/>
                </a:lnTo>
                <a:lnTo>
                  <a:pt x="156971" y="4571"/>
                </a:lnTo>
                <a:lnTo>
                  <a:pt x="141731" y="7619"/>
                </a:lnTo>
                <a:lnTo>
                  <a:pt x="123443" y="12191"/>
                </a:lnTo>
                <a:lnTo>
                  <a:pt x="120395" y="13715"/>
                </a:lnTo>
                <a:lnTo>
                  <a:pt x="117347" y="16763"/>
                </a:lnTo>
                <a:lnTo>
                  <a:pt x="115823" y="16763"/>
                </a:lnTo>
                <a:lnTo>
                  <a:pt x="114299" y="19811"/>
                </a:lnTo>
                <a:lnTo>
                  <a:pt x="112775" y="19811"/>
                </a:lnTo>
                <a:lnTo>
                  <a:pt x="112775" y="775715"/>
                </a:lnTo>
                <a:lnTo>
                  <a:pt x="106679" y="778763"/>
                </a:lnTo>
                <a:lnTo>
                  <a:pt x="97535" y="781811"/>
                </a:lnTo>
                <a:lnTo>
                  <a:pt x="89915" y="783335"/>
                </a:lnTo>
                <a:lnTo>
                  <a:pt x="83819" y="784859"/>
                </a:lnTo>
                <a:lnTo>
                  <a:pt x="74675" y="784859"/>
                </a:lnTo>
                <a:lnTo>
                  <a:pt x="67055" y="786383"/>
                </a:lnTo>
                <a:lnTo>
                  <a:pt x="57911" y="787907"/>
                </a:lnTo>
                <a:lnTo>
                  <a:pt x="47243" y="787907"/>
                </a:lnTo>
                <a:lnTo>
                  <a:pt x="27431" y="789431"/>
                </a:lnTo>
                <a:lnTo>
                  <a:pt x="48767" y="790955"/>
                </a:lnTo>
                <a:lnTo>
                  <a:pt x="57911" y="792479"/>
                </a:lnTo>
                <a:lnTo>
                  <a:pt x="68579" y="792479"/>
                </a:lnTo>
                <a:lnTo>
                  <a:pt x="76199" y="794003"/>
                </a:lnTo>
                <a:lnTo>
                  <a:pt x="80771" y="794765"/>
                </a:lnTo>
                <a:lnTo>
                  <a:pt x="85343" y="794003"/>
                </a:lnTo>
                <a:lnTo>
                  <a:pt x="91439" y="792479"/>
                </a:lnTo>
                <a:lnTo>
                  <a:pt x="99059" y="790955"/>
                </a:lnTo>
                <a:lnTo>
                  <a:pt x="105155" y="789431"/>
                </a:lnTo>
                <a:lnTo>
                  <a:pt x="114299" y="786383"/>
                </a:lnTo>
                <a:lnTo>
                  <a:pt x="114299" y="784859"/>
                </a:lnTo>
                <a:lnTo>
                  <a:pt x="117347" y="783335"/>
                </a:lnTo>
                <a:lnTo>
                  <a:pt x="118871" y="783335"/>
                </a:lnTo>
                <a:lnTo>
                  <a:pt x="120395" y="780287"/>
                </a:lnTo>
                <a:lnTo>
                  <a:pt x="120395" y="778763"/>
                </a:lnTo>
                <a:lnTo>
                  <a:pt x="121919" y="777239"/>
                </a:lnTo>
                <a:lnTo>
                  <a:pt x="121919" y="24383"/>
                </a:lnTo>
                <a:lnTo>
                  <a:pt x="123443" y="22859"/>
                </a:lnTo>
                <a:lnTo>
                  <a:pt x="137159" y="18287"/>
                </a:lnTo>
                <a:lnTo>
                  <a:pt x="143255" y="16763"/>
                </a:lnTo>
                <a:lnTo>
                  <a:pt x="158495" y="13715"/>
                </a:lnTo>
                <a:lnTo>
                  <a:pt x="167639" y="13715"/>
                </a:lnTo>
                <a:lnTo>
                  <a:pt x="176783" y="12191"/>
                </a:lnTo>
                <a:lnTo>
                  <a:pt x="185927" y="12191"/>
                </a:lnTo>
                <a:lnTo>
                  <a:pt x="207263" y="10667"/>
                </a:lnTo>
                <a:lnTo>
                  <a:pt x="230123" y="10667"/>
                </a:lnTo>
                <a:close/>
              </a:path>
              <a:path w="230504" h="1588135">
                <a:moveTo>
                  <a:pt x="112775" y="775715"/>
                </a:moveTo>
                <a:lnTo>
                  <a:pt x="112775" y="774191"/>
                </a:lnTo>
                <a:lnTo>
                  <a:pt x="111251" y="775715"/>
                </a:lnTo>
                <a:lnTo>
                  <a:pt x="112775" y="775715"/>
                </a:lnTo>
                <a:close/>
              </a:path>
              <a:path w="230504" h="1588135">
                <a:moveTo>
                  <a:pt x="112775" y="813815"/>
                </a:moveTo>
                <a:lnTo>
                  <a:pt x="111251" y="812291"/>
                </a:lnTo>
                <a:lnTo>
                  <a:pt x="111759" y="813307"/>
                </a:lnTo>
                <a:lnTo>
                  <a:pt x="112775" y="813815"/>
                </a:lnTo>
                <a:close/>
              </a:path>
              <a:path w="230504" h="1588135">
                <a:moveTo>
                  <a:pt x="111759" y="813307"/>
                </a:moveTo>
                <a:lnTo>
                  <a:pt x="111251" y="812291"/>
                </a:lnTo>
                <a:lnTo>
                  <a:pt x="111251" y="813053"/>
                </a:lnTo>
                <a:lnTo>
                  <a:pt x="111759" y="813307"/>
                </a:lnTo>
                <a:close/>
              </a:path>
              <a:path w="230504" h="1588135">
                <a:moveTo>
                  <a:pt x="112775" y="815339"/>
                </a:moveTo>
                <a:lnTo>
                  <a:pt x="112775" y="813815"/>
                </a:lnTo>
                <a:lnTo>
                  <a:pt x="111759" y="813307"/>
                </a:lnTo>
                <a:lnTo>
                  <a:pt x="112775" y="815339"/>
                </a:lnTo>
                <a:close/>
              </a:path>
              <a:path w="230504" h="1588135">
                <a:moveTo>
                  <a:pt x="123443" y="22859"/>
                </a:moveTo>
                <a:lnTo>
                  <a:pt x="121919" y="24383"/>
                </a:lnTo>
                <a:lnTo>
                  <a:pt x="122935" y="23875"/>
                </a:lnTo>
                <a:lnTo>
                  <a:pt x="123443" y="22859"/>
                </a:lnTo>
                <a:close/>
              </a:path>
              <a:path w="230504" h="1588135">
                <a:moveTo>
                  <a:pt x="122935" y="23875"/>
                </a:moveTo>
                <a:lnTo>
                  <a:pt x="121919" y="24383"/>
                </a:lnTo>
                <a:lnTo>
                  <a:pt x="121919" y="25907"/>
                </a:lnTo>
                <a:lnTo>
                  <a:pt x="122935" y="23875"/>
                </a:lnTo>
                <a:close/>
              </a:path>
              <a:path w="230504" h="1588135">
                <a:moveTo>
                  <a:pt x="123443" y="1565147"/>
                </a:moveTo>
                <a:lnTo>
                  <a:pt x="121919" y="1563623"/>
                </a:lnTo>
                <a:lnTo>
                  <a:pt x="121919" y="1565147"/>
                </a:lnTo>
                <a:lnTo>
                  <a:pt x="123443" y="1565147"/>
                </a:lnTo>
                <a:close/>
              </a:path>
              <a:path w="230504" h="1588135">
                <a:moveTo>
                  <a:pt x="124967" y="22859"/>
                </a:moveTo>
                <a:lnTo>
                  <a:pt x="123443" y="22859"/>
                </a:lnTo>
                <a:lnTo>
                  <a:pt x="122935" y="23875"/>
                </a:lnTo>
                <a:lnTo>
                  <a:pt x="124967" y="22859"/>
                </a:lnTo>
                <a:close/>
              </a:path>
              <a:path w="230504" h="1588135">
                <a:moveTo>
                  <a:pt x="230123" y="1588007"/>
                </a:moveTo>
                <a:lnTo>
                  <a:pt x="230123" y="1578863"/>
                </a:lnTo>
                <a:lnTo>
                  <a:pt x="207263" y="1578863"/>
                </a:lnTo>
                <a:lnTo>
                  <a:pt x="185927" y="1577339"/>
                </a:lnTo>
                <a:lnTo>
                  <a:pt x="176783" y="1575815"/>
                </a:lnTo>
                <a:lnTo>
                  <a:pt x="167639" y="1575815"/>
                </a:lnTo>
                <a:lnTo>
                  <a:pt x="158495" y="1574291"/>
                </a:lnTo>
                <a:lnTo>
                  <a:pt x="150875" y="1572767"/>
                </a:lnTo>
                <a:lnTo>
                  <a:pt x="143255" y="1572767"/>
                </a:lnTo>
                <a:lnTo>
                  <a:pt x="137159" y="1571243"/>
                </a:lnTo>
                <a:lnTo>
                  <a:pt x="123443" y="1566671"/>
                </a:lnTo>
                <a:lnTo>
                  <a:pt x="123443" y="1576323"/>
                </a:lnTo>
                <a:lnTo>
                  <a:pt x="124967" y="1577339"/>
                </a:lnTo>
                <a:lnTo>
                  <a:pt x="129539" y="1578863"/>
                </a:lnTo>
                <a:lnTo>
                  <a:pt x="141731" y="1581911"/>
                </a:lnTo>
                <a:lnTo>
                  <a:pt x="149351" y="1583435"/>
                </a:lnTo>
                <a:lnTo>
                  <a:pt x="156971" y="1583435"/>
                </a:lnTo>
                <a:lnTo>
                  <a:pt x="175259" y="1586483"/>
                </a:lnTo>
                <a:lnTo>
                  <a:pt x="185927" y="1586483"/>
                </a:lnTo>
                <a:lnTo>
                  <a:pt x="207263" y="1588007"/>
                </a:lnTo>
                <a:lnTo>
                  <a:pt x="230123" y="1588007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68214" y="4081524"/>
            <a:ext cx="188404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890" marR="5080" indent="-50482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29828" y="5885688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11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23477" y="5554507"/>
            <a:ext cx="1250950" cy="46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70" dirty="0">
                <a:latin typeface="Times New Roman"/>
                <a:cs typeface="Times New Roman"/>
              </a:rPr>
              <a:t>P</a:t>
            </a:r>
            <a:r>
              <a:rPr sz="2100" spc="-10" dirty="0">
                <a:latin typeface="Times New Roman"/>
                <a:cs typeface="Times New Roman"/>
              </a:rPr>
              <a:t>(</a:t>
            </a:r>
            <a:r>
              <a:rPr sz="2100" i="1" spc="135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)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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i="1" spc="5" dirty="0">
                <a:latin typeface="Times New Roman"/>
                <a:cs typeface="Times New Roman"/>
              </a:rPr>
              <a:t>Li</a:t>
            </a:r>
            <a:r>
              <a:rPr sz="2100" i="1" spc="25" dirty="0">
                <a:latin typeface="Times New Roman"/>
                <a:cs typeface="Times New Roman"/>
              </a:rPr>
              <a:t> </a:t>
            </a:r>
            <a:r>
              <a:rPr sz="3150" i="1" spc="7" baseline="35714" dirty="0">
                <a:latin typeface="Times New Roman"/>
                <a:cs typeface="Times New Roman"/>
              </a:rPr>
              <a:t>di</a:t>
            </a:r>
            <a:endParaRPr sz="3150" baseline="35714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36935" y="5933983"/>
            <a:ext cx="23495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5" dirty="0">
                <a:latin typeface="Times New Roman"/>
                <a:cs typeface="Times New Roman"/>
              </a:rPr>
              <a:t>dt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04434" y="5744207"/>
            <a:ext cx="25755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fun</a:t>
            </a:r>
            <a:r>
              <a:rPr sz="1800" spc="-15" dirty="0">
                <a:latin typeface="Calibri"/>
                <a:cs typeface="Calibri"/>
              </a:rPr>
              <a:t>ct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me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287113"/>
              </p:ext>
            </p:extLst>
          </p:nvPr>
        </p:nvGraphicFramePr>
        <p:xfrm>
          <a:off x="7535924" y="6385017"/>
          <a:ext cx="1118485" cy="72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5" imgW="609480" imgH="393480" progId="Equation.DSMT4">
                  <p:embed/>
                </p:oleObj>
              </mc:Choice>
              <mc:Fallback>
                <p:oleObj name="Equation" r:id="rId5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35924" y="6385017"/>
                        <a:ext cx="1118485" cy="722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499570" y="6564868"/>
            <a:ext cx="293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Stored in the inductor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7440">
              <a:lnSpc>
                <a:spcPct val="100000"/>
              </a:lnSpc>
            </a:pPr>
            <a:r>
              <a:rPr dirty="0"/>
              <a:t>The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Capa</a:t>
            </a:r>
            <a:r>
              <a:rPr spc="-5" dirty="0"/>
              <a:t>ci</a:t>
            </a:r>
            <a:r>
              <a:rPr spc="-50" dirty="0"/>
              <a:t>t</a:t>
            </a:r>
            <a:r>
              <a:rPr dirty="0"/>
              <a:t>o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dirty="0"/>
              <a:t>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dirty="0"/>
              <a:t>a</a:t>
            </a:r>
            <a:r>
              <a:rPr spc="-5" dirty="0"/>
              <a:t>p</a:t>
            </a:r>
            <a:r>
              <a:rPr dirty="0"/>
              <a:t>ac</a:t>
            </a:r>
            <a:r>
              <a:rPr spc="-5" dirty="0"/>
              <a:t>i</a:t>
            </a:r>
            <a:r>
              <a:rPr spc="-45" dirty="0"/>
              <a:t>t</a:t>
            </a:r>
            <a:r>
              <a:rPr dirty="0"/>
              <a:t>or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5" dirty="0"/>
              <a:t>i</a:t>
            </a:r>
            <a:r>
              <a:rPr spc="-50" dirty="0"/>
              <a:t>r</a:t>
            </a:r>
            <a:r>
              <a:rPr dirty="0"/>
              <a:t>c</a:t>
            </a:r>
            <a:r>
              <a:rPr spc="-5" dirty="0"/>
              <a:t>ui</a:t>
            </a:r>
            <a:r>
              <a:rPr dirty="0"/>
              <a:t>t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dirty="0"/>
              <a:t>o</a:t>
            </a:r>
            <a:r>
              <a:rPr spc="-5" dirty="0"/>
              <a:t>mp</a:t>
            </a:r>
            <a:r>
              <a:rPr dirty="0"/>
              <a:t>o</a:t>
            </a:r>
            <a:r>
              <a:rPr spc="-5" dirty="0"/>
              <a:t>n</a:t>
            </a:r>
            <a:r>
              <a:rPr dirty="0"/>
              <a:t>e</a:t>
            </a:r>
            <a:r>
              <a:rPr spc="-30" dirty="0"/>
              <a:t>n</a:t>
            </a:r>
            <a:r>
              <a:rPr dirty="0"/>
              <a:t>t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40" dirty="0"/>
              <a:t>r</a:t>
            </a:r>
            <a:r>
              <a:rPr dirty="0"/>
              <a:t>e</a:t>
            </a:r>
            <a:r>
              <a:rPr spc="-5" dirty="0"/>
              <a:t>p</a:t>
            </a:r>
            <a:r>
              <a:rPr spc="-40" dirty="0"/>
              <a:t>r</a:t>
            </a:r>
            <a:r>
              <a:rPr dirty="0"/>
              <a:t>e</a:t>
            </a:r>
            <a:r>
              <a:rPr spc="-10" dirty="0"/>
              <a:t>s</a:t>
            </a:r>
            <a:r>
              <a:rPr dirty="0"/>
              <a:t>e</a:t>
            </a:r>
            <a:r>
              <a:rPr spc="-30" dirty="0"/>
              <a:t>n</a:t>
            </a:r>
            <a:r>
              <a:rPr spc="-45" dirty="0"/>
              <a:t>t</a:t>
            </a:r>
            <a:r>
              <a:rPr dirty="0"/>
              <a:t>ed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b</a:t>
            </a:r>
            <a:r>
              <a:rPr dirty="0"/>
              <a:t>y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e</a:t>
            </a:r>
            <a:r>
              <a:rPr spc="-55" dirty="0"/>
              <a:t>t</a:t>
            </a:r>
            <a:r>
              <a:rPr spc="-45" dirty="0"/>
              <a:t>t</a:t>
            </a:r>
            <a:r>
              <a:rPr dirty="0"/>
              <a:t>er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Helvetica"/>
              <a:buChar char="•"/>
              <a:tabLst>
                <a:tab pos="355600" algn="l"/>
              </a:tabLst>
            </a:pPr>
            <a:r>
              <a:rPr spc="-5" dirty="0"/>
              <a:t>C</a:t>
            </a:r>
            <a:r>
              <a:rPr dirty="0"/>
              <a:t>a</a:t>
            </a:r>
            <a:r>
              <a:rPr spc="-5" dirty="0"/>
              <a:t>p</a:t>
            </a:r>
            <a:r>
              <a:rPr dirty="0"/>
              <a:t>ac</a:t>
            </a:r>
            <a:r>
              <a:rPr spc="-5" dirty="0"/>
              <a:t>i</a:t>
            </a:r>
            <a:r>
              <a:rPr spc="-45" dirty="0"/>
              <a:t>t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ce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dirty="0"/>
              <a:t>ea</a:t>
            </a:r>
            <a:r>
              <a:rPr spc="-10" dirty="0"/>
              <a:t>s</a:t>
            </a:r>
            <a:r>
              <a:rPr spc="-5" dirty="0"/>
              <a:t>u</a:t>
            </a:r>
            <a:r>
              <a:rPr spc="-40" dirty="0"/>
              <a:t>r</a:t>
            </a:r>
            <a:r>
              <a:rPr dirty="0"/>
              <a:t>ed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85" dirty="0"/>
              <a:t>F</a:t>
            </a:r>
            <a:r>
              <a:rPr dirty="0"/>
              <a:t>a</a:t>
            </a:r>
            <a:r>
              <a:rPr spc="-60" dirty="0"/>
              <a:t>r</a:t>
            </a:r>
            <a:r>
              <a:rPr dirty="0"/>
              <a:t>a</a:t>
            </a:r>
            <a:r>
              <a:rPr spc="-5" dirty="0"/>
              <a:t>d</a:t>
            </a:r>
            <a:r>
              <a:rPr dirty="0"/>
              <a:t>s</a:t>
            </a: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Helvetica"/>
              <a:buChar char="–"/>
              <a:tabLst>
                <a:tab pos="756920" algn="l"/>
              </a:tabLst>
            </a:pPr>
            <a:r>
              <a:rPr sz="2800" spc="-14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μ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Helvetica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Helvetica"/>
              <a:buChar char="•"/>
              <a:tabLst>
                <a:tab pos="355600" algn="l"/>
              </a:tabLst>
            </a:pPr>
            <a:r>
              <a:rPr spc="-5" dirty="0"/>
              <a:t>Th</a:t>
            </a:r>
            <a:r>
              <a:rPr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70" dirty="0"/>
              <a:t>s</a:t>
            </a:r>
            <a:r>
              <a:rPr dirty="0"/>
              <a:t>y</a:t>
            </a:r>
            <a:r>
              <a:rPr spc="-5" dirty="0"/>
              <a:t>mb</a:t>
            </a:r>
            <a:r>
              <a:rPr dirty="0"/>
              <a:t>ol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80" dirty="0"/>
              <a:t>f</a:t>
            </a:r>
            <a:r>
              <a:rPr dirty="0"/>
              <a:t>or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dirty="0"/>
              <a:t>a</a:t>
            </a:r>
            <a:r>
              <a:rPr spc="-5" dirty="0"/>
              <a:t>p</a:t>
            </a:r>
            <a:r>
              <a:rPr dirty="0"/>
              <a:t>ac</a:t>
            </a:r>
            <a:r>
              <a:rPr spc="-5" dirty="0"/>
              <a:t>i</a:t>
            </a:r>
            <a:r>
              <a:rPr spc="-45" dirty="0"/>
              <a:t>t</a:t>
            </a:r>
            <a:r>
              <a:rPr dirty="0"/>
              <a:t>or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5" dirty="0"/>
              <a:t>h</a:t>
            </a:r>
            <a:r>
              <a:rPr spc="-15" dirty="0"/>
              <a:t>o</a:t>
            </a:r>
            <a:r>
              <a:rPr dirty="0"/>
              <a:t>wn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dirty="0"/>
              <a:t>e</a:t>
            </a:r>
            <a:r>
              <a:rPr spc="-5" dirty="0"/>
              <a:t>l</a:t>
            </a:r>
            <a:r>
              <a:rPr spc="-15" dirty="0"/>
              <a:t>o</a:t>
            </a:r>
            <a:r>
              <a:rPr dirty="0"/>
              <a:t>w</a:t>
            </a:r>
            <a:r>
              <a:rPr spc="-10" dirty="0"/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1054608" y="5571744"/>
            <a:ext cx="2791967" cy="1182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7335" y="5259323"/>
            <a:ext cx="2791967" cy="2055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61406" y="5780783"/>
            <a:ext cx="10890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369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Co</a:t>
            </a: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63767" y="5338571"/>
            <a:ext cx="356870" cy="1737360"/>
          </a:xfrm>
          <a:custGeom>
            <a:avLst/>
            <a:gdLst/>
            <a:ahLst/>
            <a:cxnLst/>
            <a:rect l="l" t="t" r="r" b="b"/>
            <a:pathLst>
              <a:path w="356870" h="1737359">
                <a:moveTo>
                  <a:pt x="103631" y="868679"/>
                </a:moveTo>
                <a:lnTo>
                  <a:pt x="89915" y="867155"/>
                </a:lnTo>
                <a:lnTo>
                  <a:pt x="73151" y="865631"/>
                </a:lnTo>
                <a:lnTo>
                  <a:pt x="57911" y="865631"/>
                </a:lnTo>
                <a:lnTo>
                  <a:pt x="41147" y="864107"/>
                </a:lnTo>
                <a:lnTo>
                  <a:pt x="3047" y="864107"/>
                </a:lnTo>
                <a:lnTo>
                  <a:pt x="0" y="865631"/>
                </a:lnTo>
                <a:lnTo>
                  <a:pt x="0" y="871727"/>
                </a:lnTo>
                <a:lnTo>
                  <a:pt x="3047" y="873251"/>
                </a:lnTo>
                <a:lnTo>
                  <a:pt x="41147" y="873251"/>
                </a:lnTo>
                <a:lnTo>
                  <a:pt x="57911" y="871727"/>
                </a:lnTo>
                <a:lnTo>
                  <a:pt x="73151" y="871727"/>
                </a:lnTo>
                <a:lnTo>
                  <a:pt x="89915" y="870203"/>
                </a:lnTo>
                <a:lnTo>
                  <a:pt x="103631" y="868679"/>
                </a:lnTo>
                <a:close/>
              </a:path>
              <a:path w="356870" h="1737359">
                <a:moveTo>
                  <a:pt x="356615" y="1737359"/>
                </a:moveTo>
                <a:lnTo>
                  <a:pt x="356615" y="1728215"/>
                </a:lnTo>
                <a:lnTo>
                  <a:pt x="320039" y="1728215"/>
                </a:lnTo>
                <a:lnTo>
                  <a:pt x="303275" y="1726691"/>
                </a:lnTo>
                <a:lnTo>
                  <a:pt x="288035" y="1726691"/>
                </a:lnTo>
                <a:lnTo>
                  <a:pt x="272795" y="1725167"/>
                </a:lnTo>
                <a:lnTo>
                  <a:pt x="245363" y="1722119"/>
                </a:lnTo>
                <a:lnTo>
                  <a:pt x="233171" y="1719071"/>
                </a:lnTo>
                <a:lnTo>
                  <a:pt x="220979" y="1717547"/>
                </a:lnTo>
                <a:lnTo>
                  <a:pt x="211835" y="1716023"/>
                </a:lnTo>
                <a:lnTo>
                  <a:pt x="202691" y="1712975"/>
                </a:lnTo>
                <a:lnTo>
                  <a:pt x="196595" y="1711451"/>
                </a:lnTo>
                <a:lnTo>
                  <a:pt x="190499" y="1708403"/>
                </a:lnTo>
                <a:lnTo>
                  <a:pt x="187451" y="1705355"/>
                </a:lnTo>
                <a:lnTo>
                  <a:pt x="187451" y="1706879"/>
                </a:lnTo>
                <a:lnTo>
                  <a:pt x="185927" y="1703831"/>
                </a:lnTo>
                <a:lnTo>
                  <a:pt x="185927" y="1705355"/>
                </a:lnTo>
                <a:lnTo>
                  <a:pt x="184403" y="1702307"/>
                </a:lnTo>
                <a:lnTo>
                  <a:pt x="184403" y="893063"/>
                </a:lnTo>
                <a:lnTo>
                  <a:pt x="182879" y="891539"/>
                </a:lnTo>
                <a:lnTo>
                  <a:pt x="181355" y="888491"/>
                </a:lnTo>
                <a:lnTo>
                  <a:pt x="179831" y="888491"/>
                </a:lnTo>
                <a:lnTo>
                  <a:pt x="175259" y="885443"/>
                </a:lnTo>
                <a:lnTo>
                  <a:pt x="169163" y="882395"/>
                </a:lnTo>
                <a:lnTo>
                  <a:pt x="161543" y="879347"/>
                </a:lnTo>
                <a:lnTo>
                  <a:pt x="152399" y="877823"/>
                </a:lnTo>
                <a:lnTo>
                  <a:pt x="141731" y="874775"/>
                </a:lnTo>
                <a:lnTo>
                  <a:pt x="129539" y="873251"/>
                </a:lnTo>
                <a:lnTo>
                  <a:pt x="117347" y="870203"/>
                </a:lnTo>
                <a:lnTo>
                  <a:pt x="103631" y="868679"/>
                </a:lnTo>
                <a:lnTo>
                  <a:pt x="89915" y="870203"/>
                </a:lnTo>
                <a:lnTo>
                  <a:pt x="73151" y="871727"/>
                </a:lnTo>
                <a:lnTo>
                  <a:pt x="57911" y="871727"/>
                </a:lnTo>
                <a:lnTo>
                  <a:pt x="41147" y="873251"/>
                </a:lnTo>
                <a:lnTo>
                  <a:pt x="22859" y="873251"/>
                </a:lnTo>
                <a:lnTo>
                  <a:pt x="39623" y="874775"/>
                </a:lnTo>
                <a:lnTo>
                  <a:pt x="56387" y="874775"/>
                </a:lnTo>
                <a:lnTo>
                  <a:pt x="73151" y="876299"/>
                </a:lnTo>
                <a:lnTo>
                  <a:pt x="88391" y="876299"/>
                </a:lnTo>
                <a:lnTo>
                  <a:pt x="102107" y="877823"/>
                </a:lnTo>
                <a:lnTo>
                  <a:pt x="115823" y="880871"/>
                </a:lnTo>
                <a:lnTo>
                  <a:pt x="140207" y="883919"/>
                </a:lnTo>
                <a:lnTo>
                  <a:pt x="149351" y="886967"/>
                </a:lnTo>
                <a:lnTo>
                  <a:pt x="158495" y="888491"/>
                </a:lnTo>
                <a:lnTo>
                  <a:pt x="164591" y="891539"/>
                </a:lnTo>
                <a:lnTo>
                  <a:pt x="170687" y="893063"/>
                </a:lnTo>
                <a:lnTo>
                  <a:pt x="173735" y="895095"/>
                </a:lnTo>
                <a:lnTo>
                  <a:pt x="173735" y="894587"/>
                </a:lnTo>
                <a:lnTo>
                  <a:pt x="176783" y="897635"/>
                </a:lnTo>
                <a:lnTo>
                  <a:pt x="176783" y="1708403"/>
                </a:lnTo>
                <a:lnTo>
                  <a:pt x="178307" y="1709927"/>
                </a:lnTo>
                <a:lnTo>
                  <a:pt x="179831" y="1712975"/>
                </a:lnTo>
                <a:lnTo>
                  <a:pt x="181355" y="1712975"/>
                </a:lnTo>
                <a:lnTo>
                  <a:pt x="181355" y="1714499"/>
                </a:lnTo>
                <a:lnTo>
                  <a:pt x="185927" y="1717547"/>
                </a:lnTo>
                <a:lnTo>
                  <a:pt x="193547" y="1719071"/>
                </a:lnTo>
                <a:lnTo>
                  <a:pt x="208787" y="1725167"/>
                </a:lnTo>
                <a:lnTo>
                  <a:pt x="219455" y="1726691"/>
                </a:lnTo>
                <a:lnTo>
                  <a:pt x="231647" y="1729739"/>
                </a:lnTo>
                <a:lnTo>
                  <a:pt x="243839" y="1731263"/>
                </a:lnTo>
                <a:lnTo>
                  <a:pt x="271271" y="1734311"/>
                </a:lnTo>
                <a:lnTo>
                  <a:pt x="288035" y="1735835"/>
                </a:lnTo>
                <a:lnTo>
                  <a:pt x="303275" y="1735835"/>
                </a:lnTo>
                <a:lnTo>
                  <a:pt x="320039" y="1737359"/>
                </a:lnTo>
                <a:lnTo>
                  <a:pt x="356615" y="1737359"/>
                </a:lnTo>
                <a:close/>
              </a:path>
              <a:path w="356870" h="1737359">
                <a:moveTo>
                  <a:pt x="175259" y="841247"/>
                </a:moveTo>
                <a:lnTo>
                  <a:pt x="170687" y="844295"/>
                </a:lnTo>
                <a:lnTo>
                  <a:pt x="164591" y="845819"/>
                </a:lnTo>
                <a:lnTo>
                  <a:pt x="158495" y="848867"/>
                </a:lnTo>
                <a:lnTo>
                  <a:pt x="149351" y="851915"/>
                </a:lnTo>
                <a:lnTo>
                  <a:pt x="140207" y="853439"/>
                </a:lnTo>
                <a:lnTo>
                  <a:pt x="128015" y="854963"/>
                </a:lnTo>
                <a:lnTo>
                  <a:pt x="115823" y="858011"/>
                </a:lnTo>
                <a:lnTo>
                  <a:pt x="88391" y="861059"/>
                </a:lnTo>
                <a:lnTo>
                  <a:pt x="73151" y="861059"/>
                </a:lnTo>
                <a:lnTo>
                  <a:pt x="57911" y="862583"/>
                </a:lnTo>
                <a:lnTo>
                  <a:pt x="41147" y="864107"/>
                </a:lnTo>
                <a:lnTo>
                  <a:pt x="57911" y="865631"/>
                </a:lnTo>
                <a:lnTo>
                  <a:pt x="73151" y="865631"/>
                </a:lnTo>
                <a:lnTo>
                  <a:pt x="89915" y="867155"/>
                </a:lnTo>
                <a:lnTo>
                  <a:pt x="103631" y="868679"/>
                </a:lnTo>
                <a:lnTo>
                  <a:pt x="117347" y="867155"/>
                </a:lnTo>
                <a:lnTo>
                  <a:pt x="129539" y="865631"/>
                </a:lnTo>
                <a:lnTo>
                  <a:pt x="141731" y="862583"/>
                </a:lnTo>
                <a:lnTo>
                  <a:pt x="152399" y="861059"/>
                </a:lnTo>
                <a:lnTo>
                  <a:pt x="173735" y="852525"/>
                </a:lnTo>
                <a:lnTo>
                  <a:pt x="173735" y="842771"/>
                </a:lnTo>
                <a:lnTo>
                  <a:pt x="175259" y="841247"/>
                </a:lnTo>
                <a:close/>
              </a:path>
              <a:path w="356870" h="1737359">
                <a:moveTo>
                  <a:pt x="356615" y="9143"/>
                </a:moveTo>
                <a:lnTo>
                  <a:pt x="356615" y="0"/>
                </a:lnTo>
                <a:lnTo>
                  <a:pt x="320039" y="0"/>
                </a:lnTo>
                <a:lnTo>
                  <a:pt x="303275" y="1523"/>
                </a:lnTo>
                <a:lnTo>
                  <a:pt x="288035" y="1523"/>
                </a:lnTo>
                <a:lnTo>
                  <a:pt x="271271" y="3047"/>
                </a:lnTo>
                <a:lnTo>
                  <a:pt x="243839" y="6095"/>
                </a:lnTo>
                <a:lnTo>
                  <a:pt x="231647" y="9143"/>
                </a:lnTo>
                <a:lnTo>
                  <a:pt x="219455" y="10667"/>
                </a:lnTo>
                <a:lnTo>
                  <a:pt x="181355" y="24383"/>
                </a:lnTo>
                <a:lnTo>
                  <a:pt x="179831" y="24383"/>
                </a:lnTo>
                <a:lnTo>
                  <a:pt x="178307" y="27431"/>
                </a:lnTo>
                <a:lnTo>
                  <a:pt x="176783" y="28955"/>
                </a:lnTo>
                <a:lnTo>
                  <a:pt x="176783" y="839723"/>
                </a:lnTo>
                <a:lnTo>
                  <a:pt x="173735" y="842771"/>
                </a:lnTo>
                <a:lnTo>
                  <a:pt x="173735" y="852525"/>
                </a:lnTo>
                <a:lnTo>
                  <a:pt x="175259" y="851915"/>
                </a:lnTo>
                <a:lnTo>
                  <a:pt x="179831" y="848867"/>
                </a:lnTo>
                <a:lnTo>
                  <a:pt x="181355" y="848867"/>
                </a:lnTo>
                <a:lnTo>
                  <a:pt x="182879" y="845819"/>
                </a:lnTo>
                <a:lnTo>
                  <a:pt x="184403" y="845819"/>
                </a:lnTo>
                <a:lnTo>
                  <a:pt x="184403" y="35051"/>
                </a:lnTo>
                <a:lnTo>
                  <a:pt x="185927" y="32003"/>
                </a:lnTo>
                <a:lnTo>
                  <a:pt x="185927" y="33527"/>
                </a:lnTo>
                <a:lnTo>
                  <a:pt x="187451" y="30479"/>
                </a:lnTo>
                <a:lnTo>
                  <a:pt x="187451" y="32003"/>
                </a:lnTo>
                <a:lnTo>
                  <a:pt x="190499" y="28955"/>
                </a:lnTo>
                <a:lnTo>
                  <a:pt x="196595" y="27431"/>
                </a:lnTo>
                <a:lnTo>
                  <a:pt x="202691" y="24383"/>
                </a:lnTo>
                <a:lnTo>
                  <a:pt x="211835" y="21335"/>
                </a:lnTo>
                <a:lnTo>
                  <a:pt x="220979" y="19811"/>
                </a:lnTo>
                <a:lnTo>
                  <a:pt x="233171" y="18287"/>
                </a:lnTo>
                <a:lnTo>
                  <a:pt x="245363" y="15239"/>
                </a:lnTo>
                <a:lnTo>
                  <a:pt x="272795" y="12191"/>
                </a:lnTo>
                <a:lnTo>
                  <a:pt x="288035" y="12191"/>
                </a:lnTo>
                <a:lnTo>
                  <a:pt x="321563" y="9143"/>
                </a:lnTo>
                <a:lnTo>
                  <a:pt x="356615" y="9143"/>
                </a:lnTo>
                <a:close/>
              </a:path>
              <a:path w="356870" h="1737359">
                <a:moveTo>
                  <a:pt x="175259" y="896111"/>
                </a:moveTo>
                <a:lnTo>
                  <a:pt x="173735" y="894587"/>
                </a:lnTo>
                <a:lnTo>
                  <a:pt x="173735" y="895095"/>
                </a:lnTo>
                <a:lnTo>
                  <a:pt x="175259" y="896111"/>
                </a:lnTo>
                <a:close/>
              </a:path>
              <a:path w="356870" h="1737359">
                <a:moveTo>
                  <a:pt x="176783" y="838199"/>
                </a:moveTo>
                <a:lnTo>
                  <a:pt x="176783" y="32003"/>
                </a:lnTo>
                <a:lnTo>
                  <a:pt x="175259" y="32003"/>
                </a:lnTo>
                <a:lnTo>
                  <a:pt x="175259" y="839723"/>
                </a:lnTo>
                <a:lnTo>
                  <a:pt x="176783" y="838199"/>
                </a:lnTo>
                <a:close/>
              </a:path>
              <a:path w="356870" h="1737359">
                <a:moveTo>
                  <a:pt x="176783" y="839723"/>
                </a:moveTo>
                <a:lnTo>
                  <a:pt x="176783" y="838199"/>
                </a:lnTo>
                <a:lnTo>
                  <a:pt x="175259" y="841247"/>
                </a:lnTo>
                <a:lnTo>
                  <a:pt x="176783" y="839723"/>
                </a:lnTo>
                <a:close/>
              </a:path>
              <a:path w="356870" h="1737359">
                <a:moveTo>
                  <a:pt x="176783" y="899159"/>
                </a:moveTo>
                <a:lnTo>
                  <a:pt x="176783" y="897635"/>
                </a:lnTo>
                <a:lnTo>
                  <a:pt x="175259" y="896111"/>
                </a:lnTo>
                <a:lnTo>
                  <a:pt x="176783" y="899159"/>
                </a:lnTo>
                <a:close/>
              </a:path>
              <a:path w="356870" h="1737359">
                <a:moveTo>
                  <a:pt x="176783" y="1705355"/>
                </a:moveTo>
                <a:lnTo>
                  <a:pt x="176783" y="899159"/>
                </a:lnTo>
                <a:lnTo>
                  <a:pt x="175259" y="897635"/>
                </a:lnTo>
                <a:lnTo>
                  <a:pt x="175259" y="1705355"/>
                </a:lnTo>
                <a:lnTo>
                  <a:pt x="176783" y="1705355"/>
                </a:lnTo>
                <a:close/>
              </a:path>
              <a:path w="356870" h="1737359">
                <a:moveTo>
                  <a:pt x="185927" y="841247"/>
                </a:moveTo>
                <a:lnTo>
                  <a:pt x="185927" y="33527"/>
                </a:lnTo>
                <a:lnTo>
                  <a:pt x="184403" y="35051"/>
                </a:lnTo>
                <a:lnTo>
                  <a:pt x="184403" y="841247"/>
                </a:lnTo>
                <a:lnTo>
                  <a:pt x="185927" y="841247"/>
                </a:lnTo>
                <a:close/>
              </a:path>
              <a:path w="356870" h="1737359">
                <a:moveTo>
                  <a:pt x="185927" y="1703831"/>
                </a:moveTo>
                <a:lnTo>
                  <a:pt x="185927" y="897635"/>
                </a:lnTo>
                <a:lnTo>
                  <a:pt x="184403" y="896111"/>
                </a:lnTo>
                <a:lnTo>
                  <a:pt x="184403" y="1702307"/>
                </a:lnTo>
                <a:lnTo>
                  <a:pt x="185927" y="1703831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8359" y="501547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893" y="0"/>
                </a:lnTo>
              </a:path>
            </a:pathLst>
          </a:custGeom>
          <a:ln w="15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22220" y="6059408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553" y="0"/>
                </a:lnTo>
              </a:path>
            </a:pathLst>
          </a:custGeom>
          <a:ln w="15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63711" y="5743763"/>
            <a:ext cx="2860040" cy="772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60"/>
              </a:lnSpc>
              <a:tabLst>
                <a:tab pos="1185545" algn="l"/>
              </a:tabLst>
            </a:pPr>
            <a:r>
              <a:rPr sz="2850" i="1" spc="80" dirty="0">
                <a:latin typeface="Times New Roman"/>
                <a:cs typeface="Times New Roman"/>
              </a:rPr>
              <a:t>i</a:t>
            </a:r>
            <a:r>
              <a:rPr sz="2850" spc="-25" dirty="0">
                <a:latin typeface="Times New Roman"/>
                <a:cs typeface="Times New Roman"/>
              </a:rPr>
              <a:t>(</a:t>
            </a:r>
            <a:r>
              <a:rPr sz="2850" i="1" spc="165" dirty="0">
                <a:latin typeface="Times New Roman"/>
                <a:cs typeface="Times New Roman"/>
              </a:rPr>
              <a:t>t</a:t>
            </a:r>
            <a:r>
              <a:rPr sz="2850" spc="-10" dirty="0">
                <a:latin typeface="Times New Roman"/>
                <a:cs typeface="Times New Roman"/>
              </a:rPr>
              <a:t>)</a:t>
            </a:r>
            <a:r>
              <a:rPr sz="2850" spc="-55" dirty="0">
                <a:latin typeface="Times New Roman"/>
                <a:cs typeface="Times New Roman"/>
              </a:rPr>
              <a:t> </a:t>
            </a:r>
            <a:r>
              <a:rPr sz="2850" spc="-20" dirty="0">
                <a:latin typeface="Symbol"/>
                <a:cs typeface="Symbol"/>
              </a:rPr>
              <a:t>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6375" baseline="-13071" dirty="0">
                <a:latin typeface="Symbol"/>
                <a:cs typeface="Symbol"/>
              </a:rPr>
              <a:t></a:t>
            </a:r>
            <a:r>
              <a:rPr sz="6375" spc="-997" baseline="-13071" dirty="0">
                <a:latin typeface="Times New Roman"/>
                <a:cs typeface="Times New Roman"/>
              </a:rPr>
              <a:t> </a:t>
            </a:r>
            <a:r>
              <a:rPr sz="2850" i="1" spc="-25" dirty="0">
                <a:latin typeface="Times New Roman"/>
                <a:cs typeface="Times New Roman"/>
              </a:rPr>
              <a:t>v</a:t>
            </a:r>
            <a:r>
              <a:rPr sz="2850" i="1" spc="-40" dirty="0">
                <a:latin typeface="Times New Roman"/>
                <a:cs typeface="Times New Roman"/>
              </a:rPr>
              <a:t>d</a:t>
            </a:r>
            <a:r>
              <a:rPr sz="3000" spc="-80" dirty="0">
                <a:latin typeface="Symbol"/>
                <a:cs typeface="Symbol"/>
              </a:rPr>
              <a:t></a:t>
            </a:r>
            <a:r>
              <a:rPr sz="3000" spc="135" dirty="0">
                <a:latin typeface="Times New Roman"/>
                <a:cs typeface="Times New Roman"/>
              </a:rPr>
              <a:t> </a:t>
            </a:r>
            <a:r>
              <a:rPr sz="2850" spc="-20" dirty="0">
                <a:latin typeface="Symbol"/>
                <a:cs typeface="Symbol"/>
              </a:rPr>
              <a:t></a:t>
            </a:r>
            <a:r>
              <a:rPr sz="2850" spc="-285" dirty="0">
                <a:latin typeface="Times New Roman"/>
                <a:cs typeface="Times New Roman"/>
              </a:rPr>
              <a:t> </a:t>
            </a:r>
            <a:r>
              <a:rPr sz="2850" i="1" spc="80" dirty="0">
                <a:latin typeface="Times New Roman"/>
                <a:cs typeface="Times New Roman"/>
              </a:rPr>
              <a:t>i</a:t>
            </a:r>
            <a:r>
              <a:rPr sz="3750" spc="-465" dirty="0">
                <a:latin typeface="Symbol"/>
                <a:cs typeface="Symbol"/>
              </a:rPr>
              <a:t></a:t>
            </a:r>
            <a:r>
              <a:rPr sz="2850" i="1" spc="55" dirty="0">
                <a:latin typeface="Times New Roman"/>
                <a:cs typeface="Times New Roman"/>
              </a:rPr>
              <a:t>t</a:t>
            </a:r>
            <a:r>
              <a:rPr sz="2475" baseline="-23569" dirty="0">
                <a:latin typeface="Times New Roman"/>
                <a:cs typeface="Times New Roman"/>
              </a:rPr>
              <a:t>0</a:t>
            </a:r>
            <a:r>
              <a:rPr sz="2475" spc="-15" baseline="-23569" dirty="0">
                <a:latin typeface="Times New Roman"/>
                <a:cs typeface="Times New Roman"/>
              </a:rPr>
              <a:t> </a:t>
            </a:r>
            <a:r>
              <a:rPr sz="3750" spc="-325" dirty="0">
                <a:latin typeface="Symbol"/>
                <a:cs typeface="Symbol"/>
              </a:rPr>
              <a:t></a:t>
            </a:r>
            <a:endParaRPr sz="3750">
              <a:latin typeface="Symbol"/>
              <a:cs typeface="Symbol"/>
            </a:endParaRPr>
          </a:p>
          <a:p>
            <a:pPr marL="894715">
              <a:lnSpc>
                <a:spcPts val="2680"/>
              </a:lnSpc>
            </a:pPr>
            <a:r>
              <a:rPr sz="2850" i="1" spc="-20" dirty="0">
                <a:latin typeface="Times New Roman"/>
                <a:cs typeface="Times New Roman"/>
              </a:rPr>
              <a:t>L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2230" y="5554094"/>
            <a:ext cx="8445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dirty="0">
                <a:latin typeface="Times New Roman"/>
                <a:cs typeface="Times New Roman"/>
              </a:rPr>
              <a:t>t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6510" y="6358766"/>
            <a:ext cx="16637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50" dirty="0">
                <a:latin typeface="Times New Roman"/>
                <a:cs typeface="Times New Roman"/>
              </a:rPr>
              <a:t>t</a:t>
            </a:r>
            <a:r>
              <a:rPr sz="1725" spc="22" baseline="-19323" dirty="0">
                <a:latin typeface="Times New Roman"/>
                <a:cs typeface="Times New Roman"/>
              </a:rPr>
              <a:t>0</a:t>
            </a:r>
            <a:endParaRPr sz="1725" baseline="-1932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1568" y="5085523"/>
            <a:ext cx="307975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spc="-15" dirty="0">
                <a:latin typeface="Times New Roman"/>
                <a:cs typeface="Times New Roman"/>
              </a:rPr>
              <a:t>dt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9143" y="5618923"/>
            <a:ext cx="206375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15" dirty="0">
                <a:latin typeface="Times New Roman"/>
                <a:cs typeface="Times New Roman"/>
              </a:rPr>
              <a:t>1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5703" y="4998720"/>
            <a:ext cx="382905" cy="0"/>
          </a:xfrm>
          <a:custGeom>
            <a:avLst/>
            <a:gdLst/>
            <a:ahLst/>
            <a:cxnLst/>
            <a:rect l="l" t="t" r="r" b="b"/>
            <a:pathLst>
              <a:path w="382904">
                <a:moveTo>
                  <a:pt x="0" y="0"/>
                </a:moveTo>
                <a:lnTo>
                  <a:pt x="382523" y="0"/>
                </a:lnTo>
              </a:path>
            </a:pathLst>
          </a:custGeom>
          <a:ln w="14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41007" y="6030467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14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3139" y="775588"/>
            <a:ext cx="7146925" cy="348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8005" marR="5080" indent="-2155190">
              <a:lnSpc>
                <a:spcPct val="100000"/>
              </a:lnSpc>
            </a:pPr>
            <a:r>
              <a:rPr sz="4000" spc="-25" dirty="0">
                <a:latin typeface="Calibri"/>
                <a:cs typeface="Calibri"/>
              </a:rPr>
              <a:t>C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30" dirty="0">
                <a:latin typeface="Calibri"/>
                <a:cs typeface="Calibri"/>
              </a:rPr>
              <a:t>p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20" dirty="0">
                <a:latin typeface="Calibri"/>
                <a:cs typeface="Calibri"/>
              </a:rPr>
              <a:t>c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50" dirty="0">
                <a:latin typeface="Calibri"/>
                <a:cs typeface="Calibri"/>
              </a:rPr>
              <a:t>t</a:t>
            </a:r>
            <a:r>
              <a:rPr sz="4000" spc="-20" dirty="0">
                <a:latin typeface="Calibri"/>
                <a:cs typeface="Calibri"/>
              </a:rPr>
              <a:t>or</a:t>
            </a:r>
            <a:r>
              <a:rPr sz="4000" spc="-12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C</a:t>
            </a:r>
            <a:r>
              <a:rPr sz="4000" spc="-30" dirty="0">
                <a:latin typeface="Calibri"/>
                <a:cs typeface="Calibri"/>
              </a:rPr>
              <a:t>u</a:t>
            </a:r>
            <a:r>
              <a:rPr sz="4000" spc="-15" dirty="0">
                <a:latin typeface="Calibri"/>
                <a:cs typeface="Calibri"/>
              </a:rPr>
              <a:t>r</a:t>
            </a:r>
            <a:r>
              <a:rPr sz="4000" spc="-65" dirty="0">
                <a:latin typeface="Calibri"/>
                <a:cs typeface="Calibri"/>
              </a:rPr>
              <a:t>r</a:t>
            </a:r>
            <a:r>
              <a:rPr sz="4000" spc="-15" dirty="0">
                <a:latin typeface="Calibri"/>
                <a:cs typeface="Calibri"/>
              </a:rPr>
              <a:t>e</a:t>
            </a:r>
            <a:r>
              <a:rPr sz="4000" spc="-65" dirty="0">
                <a:latin typeface="Calibri"/>
                <a:cs typeface="Calibri"/>
              </a:rPr>
              <a:t>n</a:t>
            </a:r>
            <a:r>
              <a:rPr sz="4000" spc="-15" dirty="0">
                <a:latin typeface="Calibri"/>
                <a:cs typeface="Calibri"/>
              </a:rPr>
              <a:t>t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25" dirty="0">
                <a:latin typeface="Calibri"/>
                <a:cs typeface="Calibri"/>
              </a:rPr>
              <a:t>d</a:t>
            </a:r>
            <a:r>
              <a:rPr sz="4000" spc="-114" dirty="0">
                <a:latin typeface="Times New Roman"/>
                <a:cs typeface="Times New Roman"/>
              </a:rPr>
              <a:t> </a:t>
            </a:r>
            <a:r>
              <a:rPr sz="4000" spc="-195" dirty="0">
                <a:latin typeface="Calibri"/>
                <a:cs typeface="Calibri"/>
              </a:rPr>
              <a:t>V</a:t>
            </a:r>
            <a:r>
              <a:rPr sz="4000" spc="-25" dirty="0">
                <a:latin typeface="Calibri"/>
                <a:cs typeface="Calibri"/>
              </a:rPr>
              <a:t>o</a:t>
            </a:r>
            <a:r>
              <a:rPr sz="4000" spc="-10" dirty="0">
                <a:latin typeface="Calibri"/>
                <a:cs typeface="Calibri"/>
              </a:rPr>
              <a:t>l</a:t>
            </a:r>
            <a:r>
              <a:rPr sz="4000" spc="-60" dirty="0">
                <a:latin typeface="Calibri"/>
                <a:cs typeface="Calibri"/>
              </a:rPr>
              <a:t>t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55" dirty="0">
                <a:latin typeface="Calibri"/>
                <a:cs typeface="Calibri"/>
              </a:rPr>
              <a:t>g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95" dirty="0">
                <a:latin typeface="Calibri"/>
                <a:cs typeface="Calibri"/>
              </a:rPr>
              <a:t>R</a:t>
            </a:r>
            <a:r>
              <a:rPr sz="4000" spc="-15" dirty="0">
                <a:latin typeface="Calibri"/>
                <a:cs typeface="Calibri"/>
              </a:rPr>
              <a:t>e</a:t>
            </a:r>
            <a:r>
              <a:rPr sz="4000" spc="-10" dirty="0">
                <a:latin typeface="Calibri"/>
                <a:cs typeface="Calibri"/>
              </a:rPr>
              <a:t>l</a:t>
            </a:r>
            <a:r>
              <a:rPr sz="4000" spc="-55" dirty="0">
                <a:latin typeface="Calibri"/>
                <a:cs typeface="Calibri"/>
              </a:rPr>
              <a:t>a</a:t>
            </a:r>
            <a:r>
              <a:rPr sz="4000" spc="-10" dirty="0">
                <a:latin typeface="Calibri"/>
                <a:cs typeface="Calibri"/>
              </a:rPr>
              <a:t>ti</a:t>
            </a:r>
            <a:r>
              <a:rPr sz="4000" spc="-25" dirty="0">
                <a:latin typeface="Calibri"/>
                <a:cs typeface="Calibri"/>
              </a:rPr>
              <a:t>o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20" dirty="0"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  <a:p>
            <a:pPr marL="355600" marR="471170" indent="-342900" algn="just">
              <a:lnSpc>
                <a:spcPct val="100000"/>
              </a:lnSpc>
              <a:spcBef>
                <a:spcPts val="1555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pp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indu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1021080">
              <a:lnSpc>
                <a:spcPct val="100000"/>
              </a:lnSpc>
              <a:spcBef>
                <a:spcPts val="2039"/>
              </a:spcBef>
              <a:tabLst>
                <a:tab pos="4831080" algn="l"/>
              </a:tabLst>
            </a:pPr>
            <a:r>
              <a:rPr sz="2800" b="1" u="heavy" spc="-15" dirty="0">
                <a:latin typeface="Calibri"/>
                <a:cs typeface="Calibri"/>
              </a:rPr>
              <a:t>Induc</a:t>
            </a:r>
            <a:r>
              <a:rPr sz="2800" b="1" u="heavy" spc="-35" dirty="0">
                <a:latin typeface="Calibri"/>
                <a:cs typeface="Calibri"/>
              </a:rPr>
              <a:t>t</a:t>
            </a:r>
            <a:r>
              <a:rPr sz="2800" b="1" u="heavy" spc="-20" dirty="0">
                <a:latin typeface="Calibri"/>
                <a:cs typeface="Calibri"/>
              </a:rPr>
              <a:t>o</a:t>
            </a:r>
            <a:r>
              <a:rPr sz="2800" b="1" u="heavy" spc="-10" dirty="0">
                <a:latin typeface="Calibri"/>
                <a:cs typeface="Calibri"/>
              </a:rPr>
              <a:t>r: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u="heavy" spc="-20" dirty="0">
                <a:latin typeface="Calibri"/>
                <a:cs typeface="Calibri"/>
              </a:rPr>
              <a:t>C</a:t>
            </a:r>
            <a:r>
              <a:rPr sz="2800" b="1" u="heavy" spc="-15" dirty="0">
                <a:latin typeface="Calibri"/>
                <a:cs typeface="Calibri"/>
              </a:rPr>
              <a:t>apaci</a:t>
            </a:r>
            <a:r>
              <a:rPr sz="2800" b="1" u="heavy" spc="-35" dirty="0">
                <a:latin typeface="Calibri"/>
                <a:cs typeface="Calibri"/>
              </a:rPr>
              <a:t>t</a:t>
            </a:r>
            <a:r>
              <a:rPr sz="2800" b="1" u="heavy" spc="-20" dirty="0">
                <a:latin typeface="Calibri"/>
                <a:cs typeface="Calibri"/>
              </a:rPr>
              <a:t>o</a:t>
            </a:r>
            <a:r>
              <a:rPr sz="2800" b="1" u="heavy" spc="-10" dirty="0">
                <a:latin typeface="Calibri"/>
                <a:cs typeface="Calibri"/>
              </a:rPr>
              <a:t>r: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9806" y="4576507"/>
            <a:ext cx="1505585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spc="50" dirty="0">
                <a:latin typeface="Times New Roman"/>
                <a:cs typeface="Times New Roman"/>
              </a:rPr>
              <a:t>v</a:t>
            </a:r>
            <a:r>
              <a:rPr sz="2850" spc="-25" dirty="0">
                <a:latin typeface="Times New Roman"/>
                <a:cs typeface="Times New Roman"/>
              </a:rPr>
              <a:t>(</a:t>
            </a:r>
            <a:r>
              <a:rPr sz="2850" i="1" spc="165" dirty="0">
                <a:latin typeface="Times New Roman"/>
                <a:cs typeface="Times New Roman"/>
              </a:rPr>
              <a:t>t</a:t>
            </a:r>
            <a:r>
              <a:rPr sz="2850" spc="-10" dirty="0">
                <a:latin typeface="Times New Roman"/>
                <a:cs typeface="Times New Roman"/>
              </a:rPr>
              <a:t>)</a:t>
            </a:r>
            <a:r>
              <a:rPr sz="2850" spc="-70" dirty="0">
                <a:latin typeface="Times New Roman"/>
                <a:cs typeface="Times New Roman"/>
              </a:rPr>
              <a:t> </a:t>
            </a:r>
            <a:r>
              <a:rPr sz="2850" spc="-20" dirty="0">
                <a:latin typeface="Symbol"/>
                <a:cs typeface="Symbol"/>
              </a:rPr>
              <a:t></a:t>
            </a:r>
            <a:r>
              <a:rPr sz="2850" spc="35" dirty="0">
                <a:latin typeface="Times New Roman"/>
                <a:cs typeface="Times New Roman"/>
              </a:rPr>
              <a:t> </a:t>
            </a:r>
            <a:r>
              <a:rPr sz="2850" i="1" spc="-20" dirty="0">
                <a:latin typeface="Times New Roman"/>
                <a:cs typeface="Times New Roman"/>
              </a:rPr>
              <a:t>L </a:t>
            </a:r>
            <a:r>
              <a:rPr sz="4275" i="1" spc="-22" baseline="35087" dirty="0">
                <a:latin typeface="Times New Roman"/>
                <a:cs typeface="Times New Roman"/>
              </a:rPr>
              <a:t>di</a:t>
            </a:r>
            <a:endParaRPr sz="4275" baseline="3508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5242" y="5718935"/>
            <a:ext cx="2921000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25"/>
              </a:lnSpc>
              <a:tabLst>
                <a:tab pos="1263650" algn="l"/>
              </a:tabLst>
            </a:pPr>
            <a:r>
              <a:rPr sz="2800" i="1" spc="65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(</a:t>
            </a:r>
            <a:r>
              <a:rPr sz="2800" i="1" spc="17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)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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6300" spc="525" baseline="-13227" dirty="0">
                <a:latin typeface="Symbol"/>
                <a:cs typeface="Symbol"/>
              </a:rPr>
              <a:t></a:t>
            </a:r>
            <a:r>
              <a:rPr sz="2800" i="1" spc="-5" dirty="0">
                <a:latin typeface="Times New Roman"/>
                <a:cs typeface="Times New Roman"/>
              </a:rPr>
              <a:t>i</a:t>
            </a:r>
            <a:r>
              <a:rPr sz="2800" i="1" spc="15" dirty="0">
                <a:latin typeface="Times New Roman"/>
                <a:cs typeface="Times New Roman"/>
              </a:rPr>
              <a:t>d</a:t>
            </a:r>
            <a:r>
              <a:rPr sz="2950" spc="-65" dirty="0">
                <a:latin typeface="Symbol"/>
                <a:cs typeface="Symbol"/>
              </a:rPr>
              <a:t></a:t>
            </a:r>
            <a:r>
              <a:rPr sz="295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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i="1" spc="65" dirty="0">
                <a:latin typeface="Times New Roman"/>
                <a:cs typeface="Times New Roman"/>
              </a:rPr>
              <a:t>v</a:t>
            </a:r>
            <a:r>
              <a:rPr sz="3700" spc="-459" dirty="0">
                <a:latin typeface="Symbol"/>
                <a:cs typeface="Symbol"/>
              </a:rPr>
              <a:t></a:t>
            </a:r>
            <a:r>
              <a:rPr sz="2800" i="1" spc="55" dirty="0">
                <a:latin typeface="Times New Roman"/>
                <a:cs typeface="Times New Roman"/>
              </a:rPr>
              <a:t>t</a:t>
            </a:r>
            <a:r>
              <a:rPr sz="2475" spc="-15" baseline="-23569" dirty="0">
                <a:latin typeface="Times New Roman"/>
                <a:cs typeface="Times New Roman"/>
              </a:rPr>
              <a:t>0</a:t>
            </a:r>
            <a:r>
              <a:rPr sz="2475" spc="-22" baseline="-23569" dirty="0">
                <a:latin typeface="Times New Roman"/>
                <a:cs typeface="Times New Roman"/>
              </a:rPr>
              <a:t> </a:t>
            </a:r>
            <a:r>
              <a:rPr sz="3700" spc="-325" dirty="0">
                <a:latin typeface="Symbol"/>
                <a:cs typeface="Symbol"/>
              </a:rPr>
              <a:t></a:t>
            </a:r>
            <a:endParaRPr sz="3700">
              <a:latin typeface="Symbol"/>
              <a:cs typeface="Symbol"/>
            </a:endParaRPr>
          </a:p>
          <a:p>
            <a:pPr marL="918844">
              <a:lnSpc>
                <a:spcPts val="2645"/>
              </a:lnSpc>
            </a:pPr>
            <a:r>
              <a:rPr sz="2800" i="1" dirty="0">
                <a:latin typeface="Times New Roman"/>
                <a:cs typeface="Times New Roman"/>
              </a:rPr>
              <a:t>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9145" y="4562809"/>
            <a:ext cx="152273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90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(</a:t>
            </a:r>
            <a:r>
              <a:rPr sz="2800" i="1" spc="18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)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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C</a:t>
            </a:r>
            <a:r>
              <a:rPr sz="2800" i="1" spc="70" dirty="0">
                <a:latin typeface="Times New Roman"/>
                <a:cs typeface="Times New Roman"/>
              </a:rPr>
              <a:t> </a:t>
            </a:r>
            <a:r>
              <a:rPr sz="4200" i="1" spc="7" baseline="35714" dirty="0">
                <a:latin typeface="Times New Roman"/>
                <a:cs typeface="Times New Roman"/>
              </a:rPr>
              <a:t>d</a:t>
            </a:r>
            <a:r>
              <a:rPr sz="4200" i="1" baseline="35714" dirty="0">
                <a:latin typeface="Times New Roman"/>
                <a:cs typeface="Times New Roman"/>
              </a:rPr>
              <a:t>v</a:t>
            </a:r>
            <a:endParaRPr sz="4200" baseline="35714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1496" y="5531502"/>
            <a:ext cx="83820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5" dirty="0">
                <a:latin typeface="Times New Roman"/>
                <a:cs typeface="Times New Roman"/>
              </a:rPr>
              <a:t>t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75777" y="6327029"/>
            <a:ext cx="164465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35" dirty="0">
                <a:latin typeface="Times New Roman"/>
                <a:cs typeface="Times New Roman"/>
              </a:rPr>
              <a:t>t</a:t>
            </a:r>
            <a:r>
              <a:rPr sz="1725" spc="15" baseline="-19323" dirty="0">
                <a:latin typeface="Times New Roman"/>
                <a:cs typeface="Times New Roman"/>
              </a:rPr>
              <a:t>0</a:t>
            </a:r>
            <a:endParaRPr sz="1725" baseline="-19323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10244" y="5067253"/>
            <a:ext cx="304800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5" dirty="0">
                <a:latin typeface="Times New Roman"/>
                <a:cs typeface="Times New Roman"/>
              </a:rPr>
              <a:t>d</a:t>
            </a:r>
            <a:r>
              <a:rPr sz="2800" i="1" dirty="0">
                <a:latin typeface="Times New Roman"/>
                <a:cs typeface="Times New Roman"/>
              </a:rPr>
              <a:t>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3169" y="5596080"/>
            <a:ext cx="204470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9940">
              <a:lnSpc>
                <a:spcPct val="100000"/>
              </a:lnSpc>
            </a:pPr>
            <a:r>
              <a:rPr spc="-80" dirty="0"/>
              <a:t>P</a:t>
            </a:r>
            <a:r>
              <a:rPr spc="-10" dirty="0"/>
              <a:t>o</a:t>
            </a:r>
            <a:r>
              <a:rPr spc="-40" dirty="0"/>
              <a:t>w</a:t>
            </a:r>
            <a:r>
              <a:rPr spc="5" dirty="0"/>
              <a:t>e</a:t>
            </a:r>
            <a:r>
              <a:rPr spc="-20" dirty="0"/>
              <a:t>r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/>
              <a:t>E</a:t>
            </a:r>
            <a:r>
              <a:rPr dirty="0"/>
              <a:t>n</a:t>
            </a:r>
            <a:r>
              <a:rPr spc="5" dirty="0"/>
              <a:t>e</a:t>
            </a:r>
            <a:r>
              <a:rPr spc="-80" dirty="0"/>
              <a:t>r</a:t>
            </a:r>
            <a:r>
              <a:rPr dirty="0"/>
              <a:t>gy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75" dirty="0"/>
              <a:t>R</a:t>
            </a:r>
            <a:r>
              <a:rPr spc="5" dirty="0"/>
              <a:t>e</a:t>
            </a:r>
            <a:r>
              <a:rPr spc="-5" dirty="0"/>
              <a:t>l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ons</a:t>
            </a:r>
          </a:p>
        </p:txBody>
      </p:sp>
      <p:sp>
        <p:nvSpPr>
          <p:cNvPr id="3" name="object 3"/>
          <p:cNvSpPr/>
          <p:nvPr/>
        </p:nvSpPr>
        <p:spPr>
          <a:xfrm>
            <a:off x="5983223" y="5294376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5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18219" y="5298947"/>
            <a:ext cx="410209" cy="0"/>
          </a:xfrm>
          <a:custGeom>
            <a:avLst/>
            <a:gdLst/>
            <a:ahLst/>
            <a:cxnLst/>
            <a:rect l="l" t="t" r="r" b="b"/>
            <a:pathLst>
              <a:path w="410209">
                <a:moveTo>
                  <a:pt x="0" y="0"/>
                </a:moveTo>
                <a:lnTo>
                  <a:pt x="409955" y="0"/>
                </a:lnTo>
              </a:path>
            </a:pathLst>
          </a:custGeom>
          <a:ln w="15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0495" y="4728971"/>
            <a:ext cx="8442960" cy="2280285"/>
          </a:xfrm>
          <a:custGeom>
            <a:avLst/>
            <a:gdLst/>
            <a:ahLst/>
            <a:cxnLst/>
            <a:rect l="l" t="t" r="r" b="b"/>
            <a:pathLst>
              <a:path w="8442960" h="2280284">
                <a:moveTo>
                  <a:pt x="8442959" y="2273807"/>
                </a:moveTo>
                <a:lnTo>
                  <a:pt x="8442959" y="6095"/>
                </a:lnTo>
                <a:lnTo>
                  <a:pt x="8438387" y="0"/>
                </a:lnTo>
                <a:lnTo>
                  <a:pt x="6095" y="0"/>
                </a:lnTo>
                <a:lnTo>
                  <a:pt x="0" y="6095"/>
                </a:lnTo>
                <a:lnTo>
                  <a:pt x="0" y="2273807"/>
                </a:lnTo>
                <a:lnTo>
                  <a:pt x="6095" y="2279903"/>
                </a:lnTo>
                <a:lnTo>
                  <a:pt x="13715" y="2279903"/>
                </a:lnTo>
                <a:lnTo>
                  <a:pt x="13715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8418575" y="25907"/>
                </a:lnTo>
                <a:lnTo>
                  <a:pt x="8418575" y="12191"/>
                </a:lnTo>
                <a:lnTo>
                  <a:pt x="8430767" y="25907"/>
                </a:lnTo>
                <a:lnTo>
                  <a:pt x="8430767" y="2279903"/>
                </a:lnTo>
                <a:lnTo>
                  <a:pt x="8438387" y="2279903"/>
                </a:lnTo>
                <a:lnTo>
                  <a:pt x="8442959" y="2273807"/>
                </a:lnTo>
                <a:close/>
              </a:path>
              <a:path w="8442960" h="2280284">
                <a:moveTo>
                  <a:pt x="25907" y="25907"/>
                </a:moveTo>
                <a:lnTo>
                  <a:pt x="25907" y="12191"/>
                </a:lnTo>
                <a:lnTo>
                  <a:pt x="13715" y="25907"/>
                </a:lnTo>
                <a:lnTo>
                  <a:pt x="25907" y="25907"/>
                </a:lnTo>
                <a:close/>
              </a:path>
              <a:path w="8442960" h="2280284">
                <a:moveTo>
                  <a:pt x="25907" y="2255519"/>
                </a:moveTo>
                <a:lnTo>
                  <a:pt x="25907" y="25907"/>
                </a:lnTo>
                <a:lnTo>
                  <a:pt x="13715" y="25907"/>
                </a:lnTo>
                <a:lnTo>
                  <a:pt x="13715" y="2255519"/>
                </a:lnTo>
                <a:lnTo>
                  <a:pt x="25907" y="2255519"/>
                </a:lnTo>
                <a:close/>
              </a:path>
              <a:path w="8442960" h="2280284">
                <a:moveTo>
                  <a:pt x="8430767" y="2255519"/>
                </a:moveTo>
                <a:lnTo>
                  <a:pt x="13715" y="2255519"/>
                </a:lnTo>
                <a:lnTo>
                  <a:pt x="25907" y="2267711"/>
                </a:lnTo>
                <a:lnTo>
                  <a:pt x="25907" y="2279903"/>
                </a:lnTo>
                <a:lnTo>
                  <a:pt x="8418575" y="2279903"/>
                </a:lnTo>
                <a:lnTo>
                  <a:pt x="8418575" y="2267711"/>
                </a:lnTo>
                <a:lnTo>
                  <a:pt x="8430767" y="2255519"/>
                </a:lnTo>
                <a:close/>
              </a:path>
              <a:path w="8442960" h="2280284">
                <a:moveTo>
                  <a:pt x="25907" y="2279903"/>
                </a:moveTo>
                <a:lnTo>
                  <a:pt x="25907" y="2267711"/>
                </a:lnTo>
                <a:lnTo>
                  <a:pt x="13715" y="2255519"/>
                </a:lnTo>
                <a:lnTo>
                  <a:pt x="13715" y="2279903"/>
                </a:lnTo>
                <a:lnTo>
                  <a:pt x="25907" y="2279903"/>
                </a:lnTo>
                <a:close/>
              </a:path>
              <a:path w="8442960" h="2280284">
                <a:moveTo>
                  <a:pt x="8430767" y="25907"/>
                </a:moveTo>
                <a:lnTo>
                  <a:pt x="8418575" y="12191"/>
                </a:lnTo>
                <a:lnTo>
                  <a:pt x="8418575" y="25907"/>
                </a:lnTo>
                <a:lnTo>
                  <a:pt x="8430767" y="25907"/>
                </a:lnTo>
                <a:close/>
              </a:path>
              <a:path w="8442960" h="2280284">
                <a:moveTo>
                  <a:pt x="8430767" y="2255519"/>
                </a:moveTo>
                <a:lnTo>
                  <a:pt x="8430767" y="25907"/>
                </a:lnTo>
                <a:lnTo>
                  <a:pt x="8418575" y="25907"/>
                </a:lnTo>
                <a:lnTo>
                  <a:pt x="8418575" y="2255519"/>
                </a:lnTo>
                <a:lnTo>
                  <a:pt x="8430767" y="2255519"/>
                </a:lnTo>
                <a:close/>
              </a:path>
              <a:path w="8442960" h="2280284">
                <a:moveTo>
                  <a:pt x="8430767" y="2279903"/>
                </a:moveTo>
                <a:lnTo>
                  <a:pt x="8430767" y="2255519"/>
                </a:lnTo>
                <a:lnTo>
                  <a:pt x="8418575" y="2267711"/>
                </a:lnTo>
                <a:lnTo>
                  <a:pt x="8418575" y="2279903"/>
                </a:lnTo>
                <a:lnTo>
                  <a:pt x="8430767" y="2279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3544" y="4730495"/>
            <a:ext cx="5797550" cy="2281555"/>
          </a:xfrm>
          <a:custGeom>
            <a:avLst/>
            <a:gdLst/>
            <a:ahLst/>
            <a:cxnLst/>
            <a:rect l="l" t="t" r="r" b="b"/>
            <a:pathLst>
              <a:path w="5797550" h="2281554">
                <a:moveTo>
                  <a:pt x="5797295" y="2275331"/>
                </a:moveTo>
                <a:lnTo>
                  <a:pt x="5797295" y="6095"/>
                </a:lnTo>
                <a:lnTo>
                  <a:pt x="5791199" y="0"/>
                </a:lnTo>
                <a:lnTo>
                  <a:pt x="6095" y="0"/>
                </a:lnTo>
                <a:lnTo>
                  <a:pt x="0" y="6095"/>
                </a:lnTo>
                <a:lnTo>
                  <a:pt x="0" y="2275331"/>
                </a:lnTo>
                <a:lnTo>
                  <a:pt x="6095" y="2281427"/>
                </a:lnTo>
                <a:lnTo>
                  <a:pt x="12191" y="2281427"/>
                </a:lnTo>
                <a:lnTo>
                  <a:pt x="12191" y="25907"/>
                </a:lnTo>
                <a:lnTo>
                  <a:pt x="25907" y="13715"/>
                </a:lnTo>
                <a:lnTo>
                  <a:pt x="25907" y="25907"/>
                </a:lnTo>
                <a:lnTo>
                  <a:pt x="5772911" y="25907"/>
                </a:lnTo>
                <a:lnTo>
                  <a:pt x="5772911" y="13715"/>
                </a:lnTo>
                <a:lnTo>
                  <a:pt x="5785103" y="25907"/>
                </a:lnTo>
                <a:lnTo>
                  <a:pt x="5785103" y="2281427"/>
                </a:lnTo>
                <a:lnTo>
                  <a:pt x="5791199" y="2281427"/>
                </a:lnTo>
                <a:lnTo>
                  <a:pt x="5797295" y="2275331"/>
                </a:lnTo>
                <a:close/>
              </a:path>
              <a:path w="5797550" h="2281554">
                <a:moveTo>
                  <a:pt x="25907" y="25907"/>
                </a:moveTo>
                <a:lnTo>
                  <a:pt x="25907" y="13715"/>
                </a:lnTo>
                <a:lnTo>
                  <a:pt x="12191" y="25907"/>
                </a:lnTo>
                <a:lnTo>
                  <a:pt x="25907" y="25907"/>
                </a:lnTo>
                <a:close/>
              </a:path>
              <a:path w="5797550" h="2281554">
                <a:moveTo>
                  <a:pt x="25907" y="2255519"/>
                </a:moveTo>
                <a:lnTo>
                  <a:pt x="25907" y="25907"/>
                </a:lnTo>
                <a:lnTo>
                  <a:pt x="12191" y="25907"/>
                </a:lnTo>
                <a:lnTo>
                  <a:pt x="12191" y="2255519"/>
                </a:lnTo>
                <a:lnTo>
                  <a:pt x="25907" y="2255519"/>
                </a:lnTo>
                <a:close/>
              </a:path>
              <a:path w="5797550" h="2281554">
                <a:moveTo>
                  <a:pt x="5785103" y="2255519"/>
                </a:moveTo>
                <a:lnTo>
                  <a:pt x="12191" y="2255519"/>
                </a:lnTo>
                <a:lnTo>
                  <a:pt x="25907" y="2267711"/>
                </a:lnTo>
                <a:lnTo>
                  <a:pt x="25907" y="2281427"/>
                </a:lnTo>
                <a:lnTo>
                  <a:pt x="5772911" y="2281427"/>
                </a:lnTo>
                <a:lnTo>
                  <a:pt x="5772911" y="2267711"/>
                </a:lnTo>
                <a:lnTo>
                  <a:pt x="5785103" y="2255519"/>
                </a:lnTo>
                <a:close/>
              </a:path>
              <a:path w="5797550" h="2281554">
                <a:moveTo>
                  <a:pt x="25907" y="2281427"/>
                </a:moveTo>
                <a:lnTo>
                  <a:pt x="25907" y="2267711"/>
                </a:lnTo>
                <a:lnTo>
                  <a:pt x="12191" y="2255519"/>
                </a:lnTo>
                <a:lnTo>
                  <a:pt x="12191" y="2281427"/>
                </a:lnTo>
                <a:lnTo>
                  <a:pt x="25907" y="2281427"/>
                </a:lnTo>
                <a:close/>
              </a:path>
              <a:path w="5797550" h="2281554">
                <a:moveTo>
                  <a:pt x="5785103" y="25907"/>
                </a:moveTo>
                <a:lnTo>
                  <a:pt x="5772911" y="13715"/>
                </a:lnTo>
                <a:lnTo>
                  <a:pt x="5772911" y="25907"/>
                </a:lnTo>
                <a:lnTo>
                  <a:pt x="5785103" y="25907"/>
                </a:lnTo>
                <a:close/>
              </a:path>
              <a:path w="5797550" h="2281554">
                <a:moveTo>
                  <a:pt x="5785103" y="2255519"/>
                </a:moveTo>
                <a:lnTo>
                  <a:pt x="5785103" y="25907"/>
                </a:lnTo>
                <a:lnTo>
                  <a:pt x="5772911" y="25907"/>
                </a:lnTo>
                <a:lnTo>
                  <a:pt x="5772911" y="2255519"/>
                </a:lnTo>
                <a:lnTo>
                  <a:pt x="5785103" y="2255519"/>
                </a:lnTo>
                <a:close/>
              </a:path>
              <a:path w="5797550" h="2281554">
                <a:moveTo>
                  <a:pt x="5785103" y="2281427"/>
                </a:moveTo>
                <a:lnTo>
                  <a:pt x="5785103" y="2255519"/>
                </a:lnTo>
                <a:lnTo>
                  <a:pt x="5772911" y="2267711"/>
                </a:lnTo>
                <a:lnTo>
                  <a:pt x="5772911" y="2281427"/>
                </a:lnTo>
                <a:lnTo>
                  <a:pt x="5785103" y="2281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067" y="4733544"/>
            <a:ext cx="3053080" cy="2280285"/>
          </a:xfrm>
          <a:custGeom>
            <a:avLst/>
            <a:gdLst/>
            <a:ahLst/>
            <a:cxnLst/>
            <a:rect l="l" t="t" r="r" b="b"/>
            <a:pathLst>
              <a:path w="3053079" h="2280284">
                <a:moveTo>
                  <a:pt x="3052571" y="2273807"/>
                </a:moveTo>
                <a:lnTo>
                  <a:pt x="3052571" y="6095"/>
                </a:lnTo>
                <a:lnTo>
                  <a:pt x="3046475" y="0"/>
                </a:lnTo>
                <a:lnTo>
                  <a:pt x="6095" y="0"/>
                </a:lnTo>
                <a:lnTo>
                  <a:pt x="0" y="6095"/>
                </a:lnTo>
                <a:lnTo>
                  <a:pt x="0" y="2273807"/>
                </a:lnTo>
                <a:lnTo>
                  <a:pt x="6095" y="2279903"/>
                </a:lnTo>
                <a:lnTo>
                  <a:pt x="13715" y="2279903"/>
                </a:lnTo>
                <a:lnTo>
                  <a:pt x="13715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3028187" y="25907"/>
                </a:lnTo>
                <a:lnTo>
                  <a:pt x="3028187" y="12191"/>
                </a:lnTo>
                <a:lnTo>
                  <a:pt x="3040379" y="25907"/>
                </a:lnTo>
                <a:lnTo>
                  <a:pt x="3040379" y="2279903"/>
                </a:lnTo>
                <a:lnTo>
                  <a:pt x="3046475" y="2279903"/>
                </a:lnTo>
                <a:lnTo>
                  <a:pt x="3052571" y="2273807"/>
                </a:lnTo>
                <a:close/>
              </a:path>
              <a:path w="3053079" h="2280284">
                <a:moveTo>
                  <a:pt x="25907" y="25907"/>
                </a:moveTo>
                <a:lnTo>
                  <a:pt x="25907" y="12191"/>
                </a:lnTo>
                <a:lnTo>
                  <a:pt x="13715" y="25907"/>
                </a:lnTo>
                <a:lnTo>
                  <a:pt x="25907" y="25907"/>
                </a:lnTo>
                <a:close/>
              </a:path>
              <a:path w="3053079" h="2280284">
                <a:moveTo>
                  <a:pt x="25907" y="2253995"/>
                </a:moveTo>
                <a:lnTo>
                  <a:pt x="25907" y="25907"/>
                </a:lnTo>
                <a:lnTo>
                  <a:pt x="13715" y="25907"/>
                </a:lnTo>
                <a:lnTo>
                  <a:pt x="13715" y="2253995"/>
                </a:lnTo>
                <a:lnTo>
                  <a:pt x="25907" y="2253995"/>
                </a:lnTo>
                <a:close/>
              </a:path>
              <a:path w="3053079" h="2280284">
                <a:moveTo>
                  <a:pt x="3040379" y="2253995"/>
                </a:moveTo>
                <a:lnTo>
                  <a:pt x="13715" y="2253995"/>
                </a:lnTo>
                <a:lnTo>
                  <a:pt x="25907" y="2267711"/>
                </a:lnTo>
                <a:lnTo>
                  <a:pt x="25907" y="2279903"/>
                </a:lnTo>
                <a:lnTo>
                  <a:pt x="3028187" y="2279903"/>
                </a:lnTo>
                <a:lnTo>
                  <a:pt x="3028187" y="2267711"/>
                </a:lnTo>
                <a:lnTo>
                  <a:pt x="3040379" y="2253995"/>
                </a:lnTo>
                <a:close/>
              </a:path>
              <a:path w="3053079" h="2280284">
                <a:moveTo>
                  <a:pt x="25907" y="2279903"/>
                </a:moveTo>
                <a:lnTo>
                  <a:pt x="25907" y="2267711"/>
                </a:lnTo>
                <a:lnTo>
                  <a:pt x="13715" y="2253995"/>
                </a:lnTo>
                <a:lnTo>
                  <a:pt x="13715" y="2279903"/>
                </a:lnTo>
                <a:lnTo>
                  <a:pt x="25907" y="2279903"/>
                </a:lnTo>
                <a:close/>
              </a:path>
              <a:path w="3053079" h="2280284">
                <a:moveTo>
                  <a:pt x="3040379" y="25907"/>
                </a:moveTo>
                <a:lnTo>
                  <a:pt x="3028187" y="12191"/>
                </a:lnTo>
                <a:lnTo>
                  <a:pt x="3028187" y="25907"/>
                </a:lnTo>
                <a:lnTo>
                  <a:pt x="3040379" y="25907"/>
                </a:lnTo>
                <a:close/>
              </a:path>
              <a:path w="3053079" h="2280284">
                <a:moveTo>
                  <a:pt x="3040379" y="2253995"/>
                </a:moveTo>
                <a:lnTo>
                  <a:pt x="3040379" y="25907"/>
                </a:lnTo>
                <a:lnTo>
                  <a:pt x="3028187" y="25907"/>
                </a:lnTo>
                <a:lnTo>
                  <a:pt x="3028187" y="2253995"/>
                </a:lnTo>
                <a:lnTo>
                  <a:pt x="3040379" y="2253995"/>
                </a:lnTo>
                <a:close/>
              </a:path>
              <a:path w="3053079" h="2280284">
                <a:moveTo>
                  <a:pt x="3040379" y="2279903"/>
                </a:moveTo>
                <a:lnTo>
                  <a:pt x="3040379" y="2253995"/>
                </a:lnTo>
                <a:lnTo>
                  <a:pt x="3028187" y="2267711"/>
                </a:lnTo>
                <a:lnTo>
                  <a:pt x="3028187" y="2279903"/>
                </a:lnTo>
                <a:lnTo>
                  <a:pt x="3040379" y="2279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4722876"/>
            <a:ext cx="8449310" cy="1109980"/>
          </a:xfrm>
          <a:custGeom>
            <a:avLst/>
            <a:gdLst/>
            <a:ahLst/>
            <a:cxnLst/>
            <a:rect l="l" t="t" r="r" b="b"/>
            <a:pathLst>
              <a:path w="8449310" h="1109979">
                <a:moveTo>
                  <a:pt x="8449055" y="1103375"/>
                </a:moveTo>
                <a:lnTo>
                  <a:pt x="8449055" y="6095"/>
                </a:lnTo>
                <a:lnTo>
                  <a:pt x="8444483" y="0"/>
                </a:lnTo>
                <a:lnTo>
                  <a:pt x="6095" y="0"/>
                </a:lnTo>
                <a:lnTo>
                  <a:pt x="0" y="6095"/>
                </a:lnTo>
                <a:lnTo>
                  <a:pt x="0" y="1103375"/>
                </a:lnTo>
                <a:lnTo>
                  <a:pt x="6095" y="1109471"/>
                </a:lnTo>
                <a:lnTo>
                  <a:pt x="13715" y="1109471"/>
                </a:lnTo>
                <a:lnTo>
                  <a:pt x="13715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8424671" y="25907"/>
                </a:lnTo>
                <a:lnTo>
                  <a:pt x="8424671" y="12191"/>
                </a:lnTo>
                <a:lnTo>
                  <a:pt x="8436863" y="25907"/>
                </a:lnTo>
                <a:lnTo>
                  <a:pt x="8436863" y="1109471"/>
                </a:lnTo>
                <a:lnTo>
                  <a:pt x="8444483" y="1109471"/>
                </a:lnTo>
                <a:lnTo>
                  <a:pt x="8449055" y="1103375"/>
                </a:lnTo>
                <a:close/>
              </a:path>
              <a:path w="8449310" h="1109979">
                <a:moveTo>
                  <a:pt x="25907" y="25907"/>
                </a:moveTo>
                <a:lnTo>
                  <a:pt x="25907" y="12191"/>
                </a:lnTo>
                <a:lnTo>
                  <a:pt x="13715" y="25907"/>
                </a:lnTo>
                <a:lnTo>
                  <a:pt x="25907" y="25907"/>
                </a:lnTo>
                <a:close/>
              </a:path>
              <a:path w="8449310" h="1109979">
                <a:moveTo>
                  <a:pt x="25907" y="1083563"/>
                </a:moveTo>
                <a:lnTo>
                  <a:pt x="25907" y="25907"/>
                </a:lnTo>
                <a:lnTo>
                  <a:pt x="13715" y="25907"/>
                </a:lnTo>
                <a:lnTo>
                  <a:pt x="13715" y="1083563"/>
                </a:lnTo>
                <a:lnTo>
                  <a:pt x="25907" y="1083563"/>
                </a:lnTo>
                <a:close/>
              </a:path>
              <a:path w="8449310" h="1109979">
                <a:moveTo>
                  <a:pt x="8436863" y="1083563"/>
                </a:moveTo>
                <a:lnTo>
                  <a:pt x="13715" y="1083563"/>
                </a:lnTo>
                <a:lnTo>
                  <a:pt x="25907" y="1095755"/>
                </a:lnTo>
                <a:lnTo>
                  <a:pt x="25907" y="1109471"/>
                </a:lnTo>
                <a:lnTo>
                  <a:pt x="8424671" y="1109471"/>
                </a:lnTo>
                <a:lnTo>
                  <a:pt x="8424671" y="1095755"/>
                </a:lnTo>
                <a:lnTo>
                  <a:pt x="8436863" y="1083563"/>
                </a:lnTo>
                <a:close/>
              </a:path>
              <a:path w="8449310" h="1109979">
                <a:moveTo>
                  <a:pt x="25907" y="1109471"/>
                </a:moveTo>
                <a:lnTo>
                  <a:pt x="25907" y="1095755"/>
                </a:lnTo>
                <a:lnTo>
                  <a:pt x="13715" y="1083563"/>
                </a:lnTo>
                <a:lnTo>
                  <a:pt x="13715" y="1109471"/>
                </a:lnTo>
                <a:lnTo>
                  <a:pt x="25907" y="1109471"/>
                </a:lnTo>
                <a:close/>
              </a:path>
              <a:path w="8449310" h="1109979">
                <a:moveTo>
                  <a:pt x="8436863" y="25907"/>
                </a:moveTo>
                <a:lnTo>
                  <a:pt x="8424671" y="12191"/>
                </a:lnTo>
                <a:lnTo>
                  <a:pt x="8424671" y="25907"/>
                </a:lnTo>
                <a:lnTo>
                  <a:pt x="8436863" y="25907"/>
                </a:lnTo>
                <a:close/>
              </a:path>
              <a:path w="8449310" h="1109979">
                <a:moveTo>
                  <a:pt x="8436863" y="1083563"/>
                </a:moveTo>
                <a:lnTo>
                  <a:pt x="8436863" y="25907"/>
                </a:lnTo>
                <a:lnTo>
                  <a:pt x="8424671" y="25907"/>
                </a:lnTo>
                <a:lnTo>
                  <a:pt x="8424671" y="1083563"/>
                </a:lnTo>
                <a:lnTo>
                  <a:pt x="8436863" y="1083563"/>
                </a:lnTo>
                <a:close/>
              </a:path>
              <a:path w="8449310" h="1109979">
                <a:moveTo>
                  <a:pt x="8436863" y="1109471"/>
                </a:moveTo>
                <a:lnTo>
                  <a:pt x="8436863" y="1083563"/>
                </a:lnTo>
                <a:lnTo>
                  <a:pt x="8424671" y="1095755"/>
                </a:lnTo>
                <a:lnTo>
                  <a:pt x="8424671" y="1109471"/>
                </a:lnTo>
                <a:lnTo>
                  <a:pt x="8436863" y="1109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3139" y="2154395"/>
            <a:ext cx="8056245" cy="247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imil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25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gy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hi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om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indu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676015">
              <a:lnSpc>
                <a:spcPct val="100000"/>
              </a:lnSpc>
              <a:spcBef>
                <a:spcPts val="755"/>
              </a:spcBef>
              <a:tabLst>
                <a:tab pos="6182995" algn="l"/>
              </a:tabLst>
            </a:pP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ndu</a:t>
            </a:r>
            <a:r>
              <a:rPr sz="3200" b="1" dirty="0">
                <a:latin typeface="Calibri"/>
                <a:cs typeface="Calibri"/>
              </a:rPr>
              <a:t>c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ac</a:t>
            </a:r>
            <a:r>
              <a:rPr sz="3200" b="1" spc="-5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87164" y="5091016"/>
            <a:ext cx="4467860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80"/>
              </a:lnSpc>
              <a:tabLst>
                <a:tab pos="2571115" algn="l"/>
              </a:tabLst>
            </a:pPr>
            <a:r>
              <a:rPr sz="3000" i="1" spc="85" dirty="0">
                <a:latin typeface="Times New Roman"/>
                <a:cs typeface="Times New Roman"/>
              </a:rPr>
              <a:t>P</a:t>
            </a:r>
            <a:r>
              <a:rPr sz="3000" spc="-25" dirty="0">
                <a:latin typeface="Times New Roman"/>
                <a:cs typeface="Times New Roman"/>
              </a:rPr>
              <a:t>(</a:t>
            </a:r>
            <a:r>
              <a:rPr sz="3000" i="1" spc="200" dirty="0">
                <a:latin typeface="Times New Roman"/>
                <a:cs typeface="Times New Roman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)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Symbol"/>
                <a:cs typeface="Symbol"/>
              </a:rPr>
              <a:t>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i="1" spc="-5" dirty="0">
                <a:latin typeface="Times New Roman"/>
                <a:cs typeface="Times New Roman"/>
              </a:rPr>
              <a:t>L</a:t>
            </a:r>
            <a:r>
              <a:rPr sz="3000" i="1" dirty="0">
                <a:latin typeface="Times New Roman"/>
                <a:cs typeface="Times New Roman"/>
              </a:rPr>
              <a:t>i</a:t>
            </a:r>
            <a:r>
              <a:rPr sz="3000" i="1" spc="40" dirty="0">
                <a:latin typeface="Times New Roman"/>
                <a:cs typeface="Times New Roman"/>
              </a:rPr>
              <a:t> </a:t>
            </a:r>
            <a:r>
              <a:rPr sz="4500" i="1" baseline="36111" dirty="0">
                <a:latin typeface="Times New Roman"/>
                <a:cs typeface="Times New Roman"/>
              </a:rPr>
              <a:t>di	</a:t>
            </a:r>
            <a:r>
              <a:rPr sz="3000" i="1" spc="85" dirty="0">
                <a:latin typeface="Times New Roman"/>
                <a:cs typeface="Times New Roman"/>
              </a:rPr>
              <a:t>P</a:t>
            </a:r>
            <a:r>
              <a:rPr sz="3000" spc="-25" dirty="0">
                <a:latin typeface="Times New Roman"/>
                <a:cs typeface="Times New Roman"/>
              </a:rPr>
              <a:t>(</a:t>
            </a:r>
            <a:r>
              <a:rPr sz="3000" i="1" spc="190" dirty="0">
                <a:latin typeface="Times New Roman"/>
                <a:cs typeface="Times New Roman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)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Symbol"/>
                <a:cs typeface="Symbol"/>
              </a:rPr>
              <a:t></a:t>
            </a:r>
            <a:r>
              <a:rPr sz="3000" spc="-155" dirty="0">
                <a:latin typeface="Times New Roman"/>
                <a:cs typeface="Times New Roman"/>
              </a:rPr>
              <a:t> </a:t>
            </a:r>
            <a:r>
              <a:rPr sz="3000" i="1" spc="-15" dirty="0">
                <a:latin typeface="Times New Roman"/>
                <a:cs typeface="Times New Roman"/>
              </a:rPr>
              <a:t>C</a:t>
            </a:r>
            <a:r>
              <a:rPr sz="3000" i="1" dirty="0">
                <a:latin typeface="Times New Roman"/>
                <a:cs typeface="Times New Roman"/>
              </a:rPr>
              <a:t>v</a:t>
            </a:r>
            <a:r>
              <a:rPr sz="3000" i="1" spc="-30" dirty="0">
                <a:latin typeface="Times New Roman"/>
                <a:cs typeface="Times New Roman"/>
              </a:rPr>
              <a:t> </a:t>
            </a:r>
            <a:r>
              <a:rPr sz="4500" i="1" baseline="35185" dirty="0">
                <a:latin typeface="Times New Roman"/>
                <a:cs typeface="Times New Roman"/>
              </a:rPr>
              <a:t>dv</a:t>
            </a:r>
            <a:endParaRPr sz="4500" baseline="35185" dirty="0">
              <a:latin typeface="Times New Roman"/>
              <a:cs typeface="Times New Roman"/>
            </a:endParaRPr>
          </a:p>
          <a:p>
            <a:pPr marL="1455420">
              <a:lnSpc>
                <a:spcPts val="2980"/>
              </a:lnSpc>
              <a:tabLst>
                <a:tab pos="4114800" algn="l"/>
              </a:tabLst>
            </a:pPr>
            <a:r>
              <a:rPr sz="3000" i="1" dirty="0">
                <a:latin typeface="Times New Roman"/>
                <a:cs typeface="Times New Roman"/>
              </a:rPr>
              <a:t>dt	dt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2011" y="4981445"/>
            <a:ext cx="245935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4860" marR="5080" indent="-772795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fun</a:t>
            </a:r>
            <a:r>
              <a:rPr sz="2400" spc="-10" dirty="0">
                <a:latin typeface="Calibri"/>
                <a:cs typeface="Calibri"/>
              </a:rPr>
              <a:t>ct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5579" y="6078725"/>
            <a:ext cx="17532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662662"/>
              </p:ext>
            </p:extLst>
          </p:nvPr>
        </p:nvGraphicFramePr>
        <p:xfrm>
          <a:off x="4724400" y="6047768"/>
          <a:ext cx="111918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4" imgW="609480" imgH="393480" progId="Equation.DSMT4">
                  <p:embed/>
                </p:oleObj>
              </mc:Choice>
              <mc:Fallback>
                <p:oleObj name="Equation" r:id="rId4" imgW="60948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47768"/>
                        <a:ext cx="111918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58556"/>
              </p:ext>
            </p:extLst>
          </p:nvPr>
        </p:nvGraphicFramePr>
        <p:xfrm>
          <a:off x="7543800" y="6044678"/>
          <a:ext cx="116681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44678"/>
                        <a:ext cx="116681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2427" y="788288"/>
            <a:ext cx="726820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S</a:t>
            </a:r>
            <a:r>
              <a:rPr sz="4000" spc="-15" dirty="0">
                <a:latin typeface="Calibri"/>
                <a:cs typeface="Calibri"/>
              </a:rPr>
              <a:t>er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15" dirty="0">
                <a:latin typeface="Calibri"/>
                <a:cs typeface="Calibri"/>
              </a:rPr>
              <a:t>e</a:t>
            </a:r>
            <a:r>
              <a:rPr sz="4000" spc="-20" dirty="0">
                <a:latin typeface="Calibri"/>
                <a:cs typeface="Calibri"/>
              </a:rPr>
              <a:t>s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25" dirty="0">
                <a:latin typeface="Calibri"/>
                <a:cs typeface="Calibri"/>
              </a:rPr>
              <a:t>d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110" dirty="0">
                <a:latin typeface="Calibri"/>
                <a:cs typeface="Calibri"/>
              </a:rPr>
              <a:t>P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100" dirty="0">
                <a:latin typeface="Calibri"/>
                <a:cs typeface="Calibri"/>
              </a:rPr>
              <a:t>r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10" dirty="0">
                <a:latin typeface="Calibri"/>
                <a:cs typeface="Calibri"/>
              </a:rPr>
              <a:t>ll</a:t>
            </a:r>
            <a:r>
              <a:rPr sz="4000" spc="-15" dirty="0">
                <a:latin typeface="Calibri"/>
                <a:cs typeface="Calibri"/>
              </a:rPr>
              <a:t>e</a:t>
            </a:r>
            <a:r>
              <a:rPr sz="4000" dirty="0">
                <a:latin typeface="Calibri"/>
                <a:cs typeface="Calibri"/>
              </a:rPr>
              <a:t>l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Com</a:t>
            </a:r>
            <a:r>
              <a:rPr sz="4000" spc="-30" dirty="0">
                <a:latin typeface="Calibri"/>
                <a:cs typeface="Calibri"/>
              </a:rPr>
              <a:t>b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55" dirty="0">
                <a:latin typeface="Calibri"/>
                <a:cs typeface="Calibri"/>
              </a:rPr>
              <a:t>a</a:t>
            </a:r>
            <a:r>
              <a:rPr sz="4000" spc="-10" dirty="0">
                <a:latin typeface="Calibri"/>
                <a:cs typeface="Calibri"/>
              </a:rPr>
              <a:t>ti</a:t>
            </a:r>
            <a:r>
              <a:rPr sz="4000" spc="-25" dirty="0">
                <a:latin typeface="Calibri"/>
                <a:cs typeface="Calibri"/>
              </a:rPr>
              <a:t>o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20" dirty="0">
                <a:latin typeface="Calibri"/>
                <a:cs typeface="Calibri"/>
              </a:rPr>
              <a:t>s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Calibri"/>
                <a:cs typeface="Calibri"/>
              </a:rPr>
              <a:t>of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397888"/>
            <a:ext cx="7503159" cy="1188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1455">
              <a:lnSpc>
                <a:spcPct val="100000"/>
              </a:lnSpc>
            </a:pP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30" dirty="0">
                <a:latin typeface="Calibri"/>
                <a:cs typeface="Calibri"/>
              </a:rPr>
              <a:t>ndu</a:t>
            </a:r>
            <a:r>
              <a:rPr sz="4000" spc="-20" dirty="0">
                <a:latin typeface="Calibri"/>
                <a:cs typeface="Calibri"/>
              </a:rPr>
              <a:t>c</a:t>
            </a:r>
            <a:r>
              <a:rPr sz="4000" spc="-50" dirty="0">
                <a:latin typeface="Calibri"/>
                <a:cs typeface="Calibri"/>
              </a:rPr>
              <a:t>t</a:t>
            </a:r>
            <a:r>
              <a:rPr sz="4000" spc="-25" dirty="0">
                <a:latin typeface="Calibri"/>
                <a:cs typeface="Calibri"/>
              </a:rPr>
              <a:t>o</a:t>
            </a:r>
            <a:r>
              <a:rPr sz="4000" spc="-90" dirty="0">
                <a:latin typeface="Calibri"/>
                <a:cs typeface="Calibri"/>
              </a:rPr>
              <a:t>r</a:t>
            </a:r>
            <a:r>
              <a:rPr sz="4000" spc="-20" dirty="0">
                <a:latin typeface="Calibri"/>
                <a:cs typeface="Calibri"/>
              </a:rPr>
              <a:t>s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25" dirty="0">
                <a:latin typeface="Calibri"/>
                <a:cs typeface="Calibri"/>
              </a:rPr>
              <a:t>d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C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30" dirty="0">
                <a:latin typeface="Calibri"/>
                <a:cs typeface="Calibri"/>
              </a:rPr>
              <a:t>p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20" dirty="0">
                <a:latin typeface="Calibri"/>
                <a:cs typeface="Calibri"/>
              </a:rPr>
              <a:t>c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50" dirty="0">
                <a:latin typeface="Calibri"/>
                <a:cs typeface="Calibri"/>
              </a:rPr>
              <a:t>t</a:t>
            </a:r>
            <a:r>
              <a:rPr sz="4000" spc="-25" dirty="0">
                <a:latin typeface="Calibri"/>
                <a:cs typeface="Calibri"/>
              </a:rPr>
              <a:t>o</a:t>
            </a:r>
            <a:r>
              <a:rPr sz="4000" spc="-90" dirty="0">
                <a:latin typeface="Calibri"/>
                <a:cs typeface="Calibri"/>
              </a:rPr>
              <a:t>r</a:t>
            </a:r>
            <a:r>
              <a:rPr sz="4000" spc="-20" dirty="0"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55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ndu</a:t>
            </a:r>
            <a:r>
              <a:rPr sz="3200" b="1" dirty="0">
                <a:latin typeface="Calibri"/>
                <a:cs typeface="Calibri"/>
              </a:rPr>
              <a:t>c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d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ri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mu</a:t>
            </a:r>
            <a:r>
              <a:rPr sz="3200" b="1" dirty="0">
                <a:latin typeface="Calibri"/>
                <a:cs typeface="Calibri"/>
              </a:rPr>
              <a:t>ch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li</a:t>
            </a:r>
            <a:r>
              <a:rPr sz="3200" b="1" spc="-90" dirty="0">
                <a:latin typeface="Calibri"/>
                <a:cs typeface="Calibri"/>
              </a:rPr>
              <a:t>k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spc="-5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st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3555" y="2787395"/>
            <a:ext cx="4230623" cy="1255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5801" y="428701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1" y="0"/>
                </a:lnTo>
              </a:path>
            </a:pathLst>
          </a:custGeom>
          <a:ln w="135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60038" y="4273304"/>
            <a:ext cx="238442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7064" algn="l"/>
              </a:tabLst>
            </a:pPr>
            <a:r>
              <a:rPr sz="2250" baseline="50000" dirty="0">
                <a:latin typeface="Times New Roman"/>
                <a:cs typeface="Times New Roman"/>
              </a:rPr>
              <a:t>1 </a:t>
            </a:r>
            <a:r>
              <a:rPr sz="2250" spc="-60" baseline="50000" dirty="0">
                <a:latin typeface="Times New Roman"/>
                <a:cs typeface="Times New Roman"/>
              </a:rPr>
              <a:t> </a:t>
            </a:r>
            <a:r>
              <a:rPr sz="2550" i="1" dirty="0">
                <a:latin typeface="Times New Roman"/>
                <a:cs typeface="Times New Roman"/>
              </a:rPr>
              <a:t>d</a:t>
            </a:r>
            <a:r>
              <a:rPr sz="2550" i="1" spc="5" dirty="0">
                <a:latin typeface="Times New Roman"/>
                <a:cs typeface="Times New Roman"/>
              </a:rPr>
              <a:t>t</a:t>
            </a:r>
            <a:r>
              <a:rPr sz="2550" i="1" dirty="0">
                <a:latin typeface="Times New Roman"/>
                <a:cs typeface="Times New Roman"/>
              </a:rPr>
              <a:t>	</a:t>
            </a:r>
            <a:r>
              <a:rPr sz="2250" baseline="53703" dirty="0">
                <a:latin typeface="Times New Roman"/>
                <a:cs typeface="Times New Roman"/>
              </a:rPr>
              <a:t>2 </a:t>
            </a:r>
            <a:r>
              <a:rPr sz="2250" spc="104" baseline="53703" dirty="0">
                <a:latin typeface="Times New Roman"/>
                <a:cs typeface="Times New Roman"/>
              </a:rPr>
              <a:t> </a:t>
            </a:r>
            <a:r>
              <a:rPr sz="3825" i="1" baseline="2178" dirty="0">
                <a:latin typeface="Times New Roman"/>
                <a:cs typeface="Times New Roman"/>
              </a:rPr>
              <a:t>d</a:t>
            </a:r>
            <a:r>
              <a:rPr sz="3825" i="1" spc="7" baseline="2178" dirty="0">
                <a:latin typeface="Times New Roman"/>
                <a:cs typeface="Times New Roman"/>
              </a:rPr>
              <a:t>t</a:t>
            </a:r>
            <a:endParaRPr sz="3825" baseline="2178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6997" y="3887882"/>
            <a:ext cx="120332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7660" algn="l"/>
                <a:tab pos="935990" algn="l"/>
              </a:tabLst>
            </a:pPr>
            <a:r>
              <a:rPr sz="2550" i="1" spc="10" dirty="0">
                <a:latin typeface="Times New Roman"/>
                <a:cs typeface="Times New Roman"/>
              </a:rPr>
              <a:t>v	</a:t>
            </a:r>
            <a:r>
              <a:rPr sz="2550" spc="10" dirty="0">
                <a:latin typeface="Symbol"/>
                <a:cs typeface="Symbol"/>
              </a:rPr>
              <a:t></a:t>
            </a:r>
            <a:r>
              <a:rPr sz="2550" spc="35" dirty="0">
                <a:latin typeface="Times New Roman"/>
                <a:cs typeface="Times New Roman"/>
              </a:rPr>
              <a:t> </a:t>
            </a:r>
            <a:r>
              <a:rPr sz="2550" i="1" spc="10" dirty="0">
                <a:latin typeface="Times New Roman"/>
                <a:cs typeface="Times New Roman"/>
              </a:rPr>
              <a:t>L</a:t>
            </a:r>
            <a:r>
              <a:rPr sz="2550" i="1" dirty="0">
                <a:latin typeface="Times New Roman"/>
                <a:cs typeface="Times New Roman"/>
              </a:rPr>
              <a:t>	</a:t>
            </a:r>
            <a:r>
              <a:rPr sz="3825" i="1" baseline="35947" dirty="0">
                <a:latin typeface="Times New Roman"/>
                <a:cs typeface="Times New Roman"/>
              </a:rPr>
              <a:t>d</a:t>
            </a:r>
            <a:r>
              <a:rPr sz="3825" i="1" spc="7" baseline="35947" dirty="0">
                <a:latin typeface="Times New Roman"/>
                <a:cs typeface="Times New Roman"/>
              </a:rPr>
              <a:t>i</a:t>
            </a:r>
            <a:endParaRPr sz="3825" baseline="35947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3488" y="4285496"/>
            <a:ext cx="12128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903" y="5475732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4">
                <a:moveTo>
                  <a:pt x="0" y="0"/>
                </a:moveTo>
                <a:lnTo>
                  <a:pt x="406907" y="0"/>
                </a:lnTo>
              </a:path>
            </a:pathLst>
          </a:custGeom>
          <a:ln w="17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14131" y="5475732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4">
                <a:moveTo>
                  <a:pt x="0" y="0"/>
                </a:moveTo>
                <a:lnTo>
                  <a:pt x="406907" y="0"/>
                </a:lnTo>
              </a:path>
            </a:pathLst>
          </a:custGeom>
          <a:ln w="17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63478" y="4954852"/>
            <a:ext cx="6229350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25"/>
              </a:lnSpc>
              <a:tabLst>
                <a:tab pos="1022985" algn="l"/>
                <a:tab pos="1763395" algn="l"/>
                <a:tab pos="2516505" algn="l"/>
                <a:tab pos="3412490" algn="l"/>
                <a:tab pos="4209415" algn="l"/>
                <a:tab pos="4936490" algn="l"/>
              </a:tabLst>
            </a:pPr>
            <a:r>
              <a:rPr sz="3350" i="1" dirty="0">
                <a:latin typeface="Times New Roman"/>
                <a:cs typeface="Times New Roman"/>
              </a:rPr>
              <a:t>v</a:t>
            </a:r>
            <a:r>
              <a:rPr sz="3350" i="1" spc="-1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Symbol"/>
                <a:cs typeface="Symbol"/>
              </a:rPr>
              <a:t></a:t>
            </a:r>
            <a:r>
              <a:rPr sz="3350" spc="-114" dirty="0">
                <a:latin typeface="Times New Roman"/>
                <a:cs typeface="Times New Roman"/>
              </a:rPr>
              <a:t> </a:t>
            </a:r>
            <a:r>
              <a:rPr sz="3350" i="1" dirty="0">
                <a:latin typeface="Times New Roman"/>
                <a:cs typeface="Times New Roman"/>
              </a:rPr>
              <a:t>v	</a:t>
            </a:r>
            <a:r>
              <a:rPr sz="3350" dirty="0">
                <a:latin typeface="Symbol"/>
                <a:cs typeface="Symbol"/>
              </a:rPr>
              <a:t></a:t>
            </a:r>
            <a:r>
              <a:rPr sz="3350" spc="-275" dirty="0">
                <a:latin typeface="Times New Roman"/>
                <a:cs typeface="Times New Roman"/>
              </a:rPr>
              <a:t> </a:t>
            </a:r>
            <a:r>
              <a:rPr sz="3350" i="1" dirty="0">
                <a:latin typeface="Times New Roman"/>
                <a:cs typeface="Times New Roman"/>
              </a:rPr>
              <a:t>v	</a:t>
            </a:r>
            <a:r>
              <a:rPr sz="3350" dirty="0">
                <a:latin typeface="Symbol"/>
                <a:cs typeface="Symbol"/>
              </a:rPr>
              <a:t></a:t>
            </a:r>
            <a:r>
              <a:rPr sz="3350" spc="-260" dirty="0">
                <a:latin typeface="Times New Roman"/>
                <a:cs typeface="Times New Roman"/>
              </a:rPr>
              <a:t> </a:t>
            </a:r>
            <a:r>
              <a:rPr sz="3350" i="1" dirty="0">
                <a:latin typeface="Times New Roman"/>
                <a:cs typeface="Times New Roman"/>
              </a:rPr>
              <a:t>v	</a:t>
            </a:r>
            <a:r>
              <a:rPr sz="3350" dirty="0">
                <a:latin typeface="Symbol"/>
                <a:cs typeface="Symbol"/>
              </a:rPr>
              <a:t></a:t>
            </a:r>
            <a:r>
              <a:rPr sz="3350" spc="-114" dirty="0">
                <a:latin typeface="Times New Roman"/>
                <a:cs typeface="Times New Roman"/>
              </a:rPr>
              <a:t> </a:t>
            </a:r>
            <a:r>
              <a:rPr sz="4450" spc="-335" dirty="0">
                <a:latin typeface="Symbol"/>
                <a:cs typeface="Symbol"/>
              </a:rPr>
              <a:t></a:t>
            </a:r>
            <a:r>
              <a:rPr sz="3350" i="1" dirty="0">
                <a:latin typeface="Times New Roman"/>
                <a:cs typeface="Times New Roman"/>
              </a:rPr>
              <a:t>L	</a:t>
            </a:r>
            <a:r>
              <a:rPr sz="3350" dirty="0">
                <a:latin typeface="Symbol"/>
                <a:cs typeface="Symbol"/>
              </a:rPr>
              <a:t></a:t>
            </a:r>
            <a:r>
              <a:rPr sz="3350" spc="-105" dirty="0">
                <a:latin typeface="Times New Roman"/>
                <a:cs typeface="Times New Roman"/>
              </a:rPr>
              <a:t> </a:t>
            </a:r>
            <a:r>
              <a:rPr sz="3350" i="1" dirty="0">
                <a:latin typeface="Times New Roman"/>
                <a:cs typeface="Times New Roman"/>
              </a:rPr>
              <a:t>L	</a:t>
            </a:r>
            <a:r>
              <a:rPr sz="3350" dirty="0">
                <a:latin typeface="Symbol"/>
                <a:cs typeface="Symbol"/>
              </a:rPr>
              <a:t></a:t>
            </a:r>
            <a:r>
              <a:rPr sz="3350" spc="-114" dirty="0">
                <a:latin typeface="Times New Roman"/>
                <a:cs typeface="Times New Roman"/>
              </a:rPr>
              <a:t> </a:t>
            </a:r>
            <a:r>
              <a:rPr sz="3350" i="1" dirty="0">
                <a:latin typeface="Times New Roman"/>
                <a:cs typeface="Times New Roman"/>
              </a:rPr>
              <a:t>L	</a:t>
            </a:r>
            <a:r>
              <a:rPr sz="4450" spc="-390" dirty="0">
                <a:latin typeface="Symbol"/>
                <a:cs typeface="Symbol"/>
              </a:rPr>
              <a:t></a:t>
            </a:r>
            <a:r>
              <a:rPr sz="4450" spc="-590" dirty="0">
                <a:latin typeface="Times New Roman"/>
                <a:cs typeface="Times New Roman"/>
              </a:rPr>
              <a:t> </a:t>
            </a:r>
            <a:r>
              <a:rPr sz="5025" i="1" baseline="35655" dirty="0">
                <a:latin typeface="Times New Roman"/>
                <a:cs typeface="Times New Roman"/>
              </a:rPr>
              <a:t>di</a:t>
            </a:r>
            <a:r>
              <a:rPr sz="5025" i="1" spc="517" baseline="3565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Symbol"/>
                <a:cs typeface="Symbol"/>
              </a:rPr>
              <a:t></a:t>
            </a:r>
            <a:r>
              <a:rPr sz="3350" spc="50" dirty="0">
                <a:latin typeface="Times New Roman"/>
                <a:cs typeface="Times New Roman"/>
              </a:rPr>
              <a:t> </a:t>
            </a:r>
            <a:r>
              <a:rPr sz="3350" i="1" dirty="0">
                <a:latin typeface="Times New Roman"/>
                <a:cs typeface="Times New Roman"/>
              </a:rPr>
              <a:t>L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52432" y="5476600"/>
            <a:ext cx="739775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1795" algn="l"/>
              </a:tabLst>
            </a:pPr>
            <a:r>
              <a:rPr sz="1950" i="1" dirty="0">
                <a:latin typeface="Times New Roman"/>
                <a:cs typeface="Times New Roman"/>
              </a:rPr>
              <a:t>e</a:t>
            </a:r>
            <a:r>
              <a:rPr sz="1950" i="1" spc="5" dirty="0">
                <a:latin typeface="Times New Roman"/>
                <a:cs typeface="Times New Roman"/>
              </a:rPr>
              <a:t>q</a:t>
            </a:r>
            <a:r>
              <a:rPr sz="1950" i="1" dirty="0">
                <a:latin typeface="Times New Roman"/>
                <a:cs typeface="Times New Roman"/>
              </a:rPr>
              <a:t>	</a:t>
            </a:r>
            <a:r>
              <a:rPr sz="5025" i="1" baseline="-29850" dirty="0">
                <a:latin typeface="Times New Roman"/>
                <a:cs typeface="Times New Roman"/>
              </a:rPr>
              <a:t>dt</a:t>
            </a:r>
            <a:endParaRPr sz="5025" baseline="-29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8004" y="4954852"/>
            <a:ext cx="36004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i="1" dirty="0">
                <a:latin typeface="Times New Roman"/>
                <a:cs typeface="Times New Roman"/>
              </a:rPr>
              <a:t>di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88683" y="5559880"/>
            <a:ext cx="36004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i="1" dirty="0">
                <a:latin typeface="Times New Roman"/>
                <a:cs typeface="Times New Roman"/>
              </a:rPr>
              <a:t>dt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2890" y="5476600"/>
            <a:ext cx="4107179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4695" algn="l"/>
                <a:tab pos="1467485" algn="l"/>
                <a:tab pos="2402205" algn="l"/>
                <a:tab pos="3179445" algn="l"/>
                <a:tab pos="3968750" algn="l"/>
              </a:tabLst>
            </a:pPr>
            <a:r>
              <a:rPr sz="1950" spc="5" dirty="0">
                <a:latin typeface="Times New Roman"/>
                <a:cs typeface="Times New Roman"/>
              </a:rPr>
              <a:t>1	2	3	1	2	3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54522" y="4274821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66" y="0"/>
                </a:lnTo>
              </a:path>
            </a:pathLst>
          </a:custGeom>
          <a:ln w="135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69254" y="3875690"/>
            <a:ext cx="2800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i="1" dirty="0">
                <a:latin typeface="Times New Roman"/>
                <a:cs typeface="Times New Roman"/>
              </a:rPr>
              <a:t>d</a:t>
            </a:r>
            <a:r>
              <a:rPr sz="2550" i="1" spc="5" dirty="0">
                <a:latin typeface="Times New Roman"/>
                <a:cs typeface="Times New Roman"/>
              </a:rPr>
              <a:t>i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74084" y="4077734"/>
            <a:ext cx="82486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2585" algn="l"/>
              </a:tabLst>
            </a:pPr>
            <a:r>
              <a:rPr sz="2550" i="1" spc="10" dirty="0">
                <a:latin typeface="Times New Roman"/>
                <a:cs typeface="Times New Roman"/>
              </a:rPr>
              <a:t>v	</a:t>
            </a:r>
            <a:r>
              <a:rPr sz="2550" spc="10" dirty="0">
                <a:latin typeface="Symbol"/>
                <a:cs typeface="Symbol"/>
              </a:rPr>
              <a:t></a:t>
            </a:r>
            <a:r>
              <a:rPr sz="2550" spc="45" dirty="0">
                <a:latin typeface="Times New Roman"/>
                <a:cs typeface="Times New Roman"/>
              </a:rPr>
              <a:t> </a:t>
            </a:r>
            <a:r>
              <a:rPr sz="2550" i="1" spc="10" dirty="0">
                <a:latin typeface="Times New Roman"/>
                <a:cs typeface="Times New Roman"/>
              </a:rPr>
              <a:t>L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21912" y="4273304"/>
            <a:ext cx="12128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36664" y="4309871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12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65465" y="4307657"/>
            <a:ext cx="44450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aseline="49603" dirty="0">
                <a:latin typeface="Times New Roman"/>
                <a:cs typeface="Times New Roman"/>
              </a:rPr>
              <a:t>3 </a:t>
            </a:r>
            <a:r>
              <a:rPr sz="2100" spc="15" baseline="49603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60081" y="3935449"/>
            <a:ext cx="855980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3885" algn="l"/>
              </a:tabLst>
            </a:pPr>
            <a:r>
              <a:rPr sz="3600" baseline="-34722" dirty="0">
                <a:latin typeface="Symbol"/>
                <a:cs typeface="Symbol"/>
              </a:rPr>
              <a:t></a:t>
            </a:r>
            <a:r>
              <a:rPr sz="3600" spc="44" baseline="-34722" dirty="0">
                <a:latin typeface="Times New Roman"/>
                <a:cs typeface="Times New Roman"/>
              </a:rPr>
              <a:t> </a:t>
            </a:r>
            <a:r>
              <a:rPr sz="3600" i="1" baseline="-34722" dirty="0">
                <a:latin typeface="Times New Roman"/>
                <a:cs typeface="Times New Roman"/>
              </a:rPr>
              <a:t>L	</a:t>
            </a:r>
            <a:r>
              <a:rPr sz="2400" i="1" spc="5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43089" y="4128997"/>
            <a:ext cx="16192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75676" y="4307657"/>
            <a:ext cx="1149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72155" y="3552444"/>
            <a:ext cx="441959" cy="454659"/>
          </a:xfrm>
          <a:custGeom>
            <a:avLst/>
            <a:gdLst/>
            <a:ahLst/>
            <a:cxnLst/>
            <a:rect l="l" t="t" r="r" b="b"/>
            <a:pathLst>
              <a:path w="441960" h="454660">
                <a:moveTo>
                  <a:pt x="427657" y="13012"/>
                </a:moveTo>
                <a:lnTo>
                  <a:pt x="419270" y="15408"/>
                </a:lnTo>
                <a:lnTo>
                  <a:pt x="0" y="446531"/>
                </a:lnTo>
                <a:lnTo>
                  <a:pt x="6095" y="454151"/>
                </a:lnTo>
                <a:lnTo>
                  <a:pt x="425065" y="23380"/>
                </a:lnTo>
                <a:lnTo>
                  <a:pt x="427657" y="13012"/>
                </a:lnTo>
                <a:close/>
              </a:path>
              <a:path w="441960" h="454660">
                <a:moveTo>
                  <a:pt x="441959" y="0"/>
                </a:moveTo>
                <a:lnTo>
                  <a:pt x="348995" y="25907"/>
                </a:lnTo>
                <a:lnTo>
                  <a:pt x="345947" y="25907"/>
                </a:lnTo>
                <a:lnTo>
                  <a:pt x="344423" y="28955"/>
                </a:lnTo>
                <a:lnTo>
                  <a:pt x="345947" y="30479"/>
                </a:lnTo>
                <a:lnTo>
                  <a:pt x="345947" y="33527"/>
                </a:lnTo>
                <a:lnTo>
                  <a:pt x="348995" y="35051"/>
                </a:lnTo>
                <a:lnTo>
                  <a:pt x="350519" y="35051"/>
                </a:lnTo>
                <a:lnTo>
                  <a:pt x="419270" y="15408"/>
                </a:lnTo>
                <a:lnTo>
                  <a:pt x="429753" y="4629"/>
                </a:lnTo>
                <a:lnTo>
                  <a:pt x="431291" y="3047"/>
                </a:lnTo>
                <a:lnTo>
                  <a:pt x="438911" y="9143"/>
                </a:lnTo>
                <a:lnTo>
                  <a:pt x="438911" y="11620"/>
                </a:lnTo>
                <a:lnTo>
                  <a:pt x="441959" y="0"/>
                </a:lnTo>
                <a:close/>
              </a:path>
              <a:path w="441960" h="454660">
                <a:moveTo>
                  <a:pt x="438911" y="11620"/>
                </a:moveTo>
                <a:lnTo>
                  <a:pt x="438911" y="9143"/>
                </a:lnTo>
                <a:lnTo>
                  <a:pt x="425065" y="23380"/>
                </a:lnTo>
                <a:lnTo>
                  <a:pt x="408431" y="89915"/>
                </a:lnTo>
                <a:lnTo>
                  <a:pt x="408431" y="92963"/>
                </a:lnTo>
                <a:lnTo>
                  <a:pt x="409955" y="96011"/>
                </a:lnTo>
                <a:lnTo>
                  <a:pt x="413003" y="96011"/>
                </a:lnTo>
                <a:lnTo>
                  <a:pt x="414527" y="97535"/>
                </a:lnTo>
                <a:lnTo>
                  <a:pt x="417575" y="96011"/>
                </a:lnTo>
                <a:lnTo>
                  <a:pt x="417575" y="92963"/>
                </a:lnTo>
                <a:lnTo>
                  <a:pt x="438911" y="11620"/>
                </a:lnTo>
                <a:close/>
              </a:path>
              <a:path w="441960" h="454660">
                <a:moveTo>
                  <a:pt x="429753" y="4629"/>
                </a:moveTo>
                <a:lnTo>
                  <a:pt x="419270" y="15408"/>
                </a:lnTo>
                <a:lnTo>
                  <a:pt x="427657" y="13012"/>
                </a:lnTo>
                <a:lnTo>
                  <a:pt x="429753" y="4629"/>
                </a:lnTo>
                <a:close/>
              </a:path>
              <a:path w="441960" h="454660">
                <a:moveTo>
                  <a:pt x="435863" y="12277"/>
                </a:moveTo>
                <a:lnTo>
                  <a:pt x="435863" y="10667"/>
                </a:lnTo>
                <a:lnTo>
                  <a:pt x="427657" y="13012"/>
                </a:lnTo>
                <a:lnTo>
                  <a:pt x="425065" y="23380"/>
                </a:lnTo>
                <a:lnTo>
                  <a:pt x="435863" y="12277"/>
                </a:lnTo>
                <a:close/>
              </a:path>
              <a:path w="441960" h="454660">
                <a:moveTo>
                  <a:pt x="435863" y="10667"/>
                </a:moveTo>
                <a:lnTo>
                  <a:pt x="429789" y="4593"/>
                </a:lnTo>
                <a:lnTo>
                  <a:pt x="427657" y="13012"/>
                </a:lnTo>
                <a:lnTo>
                  <a:pt x="435863" y="10667"/>
                </a:lnTo>
                <a:close/>
              </a:path>
              <a:path w="441960" h="454660">
                <a:moveTo>
                  <a:pt x="429789" y="4593"/>
                </a:moveTo>
                <a:close/>
              </a:path>
              <a:path w="441960" h="454660">
                <a:moveTo>
                  <a:pt x="438911" y="9143"/>
                </a:moveTo>
                <a:lnTo>
                  <a:pt x="431291" y="3047"/>
                </a:lnTo>
                <a:lnTo>
                  <a:pt x="429789" y="4593"/>
                </a:lnTo>
                <a:lnTo>
                  <a:pt x="435863" y="10667"/>
                </a:lnTo>
                <a:lnTo>
                  <a:pt x="435863" y="12277"/>
                </a:lnTo>
                <a:lnTo>
                  <a:pt x="438911" y="9143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8159" y="3576827"/>
            <a:ext cx="100965" cy="538480"/>
          </a:xfrm>
          <a:custGeom>
            <a:avLst/>
            <a:gdLst/>
            <a:ahLst/>
            <a:cxnLst/>
            <a:rect l="l" t="t" r="r" b="b"/>
            <a:pathLst>
              <a:path w="100964" h="538479">
                <a:moveTo>
                  <a:pt x="100583" y="85343"/>
                </a:moveTo>
                <a:lnTo>
                  <a:pt x="99059" y="83819"/>
                </a:lnTo>
                <a:lnTo>
                  <a:pt x="50291" y="0"/>
                </a:lnTo>
                <a:lnTo>
                  <a:pt x="1523" y="83819"/>
                </a:lnTo>
                <a:lnTo>
                  <a:pt x="0" y="85343"/>
                </a:lnTo>
                <a:lnTo>
                  <a:pt x="1523" y="88391"/>
                </a:lnTo>
                <a:lnTo>
                  <a:pt x="3047" y="89915"/>
                </a:lnTo>
                <a:lnTo>
                  <a:pt x="6095" y="91439"/>
                </a:lnTo>
                <a:lnTo>
                  <a:pt x="9143" y="89915"/>
                </a:lnTo>
                <a:lnTo>
                  <a:pt x="10667" y="88391"/>
                </a:lnTo>
                <a:lnTo>
                  <a:pt x="45719" y="27957"/>
                </a:lnTo>
                <a:lnTo>
                  <a:pt x="45719" y="9143"/>
                </a:lnTo>
                <a:lnTo>
                  <a:pt x="54863" y="9143"/>
                </a:lnTo>
                <a:lnTo>
                  <a:pt x="54863" y="27431"/>
                </a:lnTo>
                <a:lnTo>
                  <a:pt x="91439" y="88391"/>
                </a:lnTo>
                <a:lnTo>
                  <a:pt x="91439" y="89915"/>
                </a:lnTo>
                <a:lnTo>
                  <a:pt x="94487" y="91439"/>
                </a:lnTo>
                <a:lnTo>
                  <a:pt x="97535" y="89915"/>
                </a:lnTo>
                <a:lnTo>
                  <a:pt x="99059" y="88391"/>
                </a:lnTo>
                <a:lnTo>
                  <a:pt x="100583" y="85343"/>
                </a:lnTo>
                <a:close/>
              </a:path>
              <a:path w="100964" h="538479">
                <a:moveTo>
                  <a:pt x="54863" y="12191"/>
                </a:moveTo>
                <a:lnTo>
                  <a:pt x="54863" y="9143"/>
                </a:lnTo>
                <a:lnTo>
                  <a:pt x="45719" y="9143"/>
                </a:lnTo>
                <a:lnTo>
                  <a:pt x="45719" y="12191"/>
                </a:lnTo>
                <a:lnTo>
                  <a:pt x="54863" y="12191"/>
                </a:lnTo>
                <a:close/>
              </a:path>
              <a:path w="100964" h="538479">
                <a:moveTo>
                  <a:pt x="54863" y="12191"/>
                </a:moveTo>
                <a:lnTo>
                  <a:pt x="45719" y="12191"/>
                </a:lnTo>
                <a:lnTo>
                  <a:pt x="50369" y="19941"/>
                </a:lnTo>
                <a:lnTo>
                  <a:pt x="54863" y="12191"/>
                </a:lnTo>
                <a:close/>
              </a:path>
              <a:path w="100964" h="538479">
                <a:moveTo>
                  <a:pt x="50369" y="19941"/>
                </a:moveTo>
                <a:lnTo>
                  <a:pt x="45719" y="12191"/>
                </a:lnTo>
                <a:lnTo>
                  <a:pt x="45719" y="27957"/>
                </a:lnTo>
                <a:lnTo>
                  <a:pt x="50369" y="19941"/>
                </a:lnTo>
                <a:close/>
              </a:path>
              <a:path w="100964" h="538479">
                <a:moveTo>
                  <a:pt x="54863" y="537971"/>
                </a:moveTo>
                <a:lnTo>
                  <a:pt x="54863" y="27431"/>
                </a:lnTo>
                <a:lnTo>
                  <a:pt x="50369" y="19941"/>
                </a:lnTo>
                <a:lnTo>
                  <a:pt x="45719" y="27957"/>
                </a:lnTo>
                <a:lnTo>
                  <a:pt x="45719" y="537971"/>
                </a:lnTo>
                <a:lnTo>
                  <a:pt x="54863" y="537971"/>
                </a:lnTo>
                <a:close/>
              </a:path>
              <a:path w="100964" h="538479">
                <a:moveTo>
                  <a:pt x="54863" y="27431"/>
                </a:moveTo>
                <a:lnTo>
                  <a:pt x="54863" y="12191"/>
                </a:lnTo>
                <a:lnTo>
                  <a:pt x="50369" y="19941"/>
                </a:lnTo>
                <a:lnTo>
                  <a:pt x="54863" y="27431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44183" y="3564635"/>
            <a:ext cx="355600" cy="454659"/>
          </a:xfrm>
          <a:custGeom>
            <a:avLst/>
            <a:gdLst/>
            <a:ahLst/>
            <a:cxnLst/>
            <a:rect l="l" t="t" r="r" b="b"/>
            <a:pathLst>
              <a:path w="355600" h="454660">
                <a:moveTo>
                  <a:pt x="92963" y="41147"/>
                </a:moveTo>
                <a:lnTo>
                  <a:pt x="92963" y="36575"/>
                </a:lnTo>
                <a:lnTo>
                  <a:pt x="89915" y="35051"/>
                </a:lnTo>
                <a:lnTo>
                  <a:pt x="0" y="0"/>
                </a:lnTo>
                <a:lnTo>
                  <a:pt x="3047" y="20997"/>
                </a:lnTo>
                <a:lnTo>
                  <a:pt x="3047" y="10667"/>
                </a:lnTo>
                <a:lnTo>
                  <a:pt x="9143" y="4571"/>
                </a:lnTo>
                <a:lnTo>
                  <a:pt x="10479" y="6284"/>
                </a:lnTo>
                <a:lnTo>
                  <a:pt x="10667" y="6095"/>
                </a:lnTo>
                <a:lnTo>
                  <a:pt x="10739" y="6617"/>
                </a:lnTo>
                <a:lnTo>
                  <a:pt x="19667" y="18062"/>
                </a:lnTo>
                <a:lnTo>
                  <a:pt x="86867" y="44195"/>
                </a:lnTo>
                <a:lnTo>
                  <a:pt x="88391" y="45719"/>
                </a:lnTo>
                <a:lnTo>
                  <a:pt x="91439" y="44195"/>
                </a:lnTo>
                <a:lnTo>
                  <a:pt x="92963" y="41147"/>
                </a:lnTo>
                <a:close/>
              </a:path>
              <a:path w="355600" h="454660">
                <a:moveTo>
                  <a:pt x="10479" y="6284"/>
                </a:moveTo>
                <a:lnTo>
                  <a:pt x="9143" y="4571"/>
                </a:lnTo>
                <a:lnTo>
                  <a:pt x="3047" y="10667"/>
                </a:lnTo>
                <a:lnTo>
                  <a:pt x="4571" y="12630"/>
                </a:lnTo>
                <a:lnTo>
                  <a:pt x="4571" y="12191"/>
                </a:lnTo>
                <a:lnTo>
                  <a:pt x="10479" y="6284"/>
                </a:lnTo>
                <a:close/>
              </a:path>
              <a:path w="355600" h="454660">
                <a:moveTo>
                  <a:pt x="22859" y="96011"/>
                </a:moveTo>
                <a:lnTo>
                  <a:pt x="22859" y="94487"/>
                </a:lnTo>
                <a:lnTo>
                  <a:pt x="13080" y="23585"/>
                </a:lnTo>
                <a:lnTo>
                  <a:pt x="3047" y="10667"/>
                </a:lnTo>
                <a:lnTo>
                  <a:pt x="3047" y="20997"/>
                </a:lnTo>
                <a:lnTo>
                  <a:pt x="13715" y="94487"/>
                </a:lnTo>
                <a:lnTo>
                  <a:pt x="13715" y="97535"/>
                </a:lnTo>
                <a:lnTo>
                  <a:pt x="15239" y="99059"/>
                </a:lnTo>
                <a:lnTo>
                  <a:pt x="21335" y="99059"/>
                </a:lnTo>
                <a:lnTo>
                  <a:pt x="22859" y="96011"/>
                </a:lnTo>
                <a:close/>
              </a:path>
              <a:path w="355600" h="454660">
                <a:moveTo>
                  <a:pt x="11902" y="15042"/>
                </a:moveTo>
                <a:lnTo>
                  <a:pt x="10739" y="6617"/>
                </a:lnTo>
                <a:lnTo>
                  <a:pt x="10479" y="6284"/>
                </a:lnTo>
                <a:lnTo>
                  <a:pt x="4571" y="12191"/>
                </a:lnTo>
                <a:lnTo>
                  <a:pt x="11902" y="15042"/>
                </a:lnTo>
                <a:close/>
              </a:path>
              <a:path w="355600" h="454660">
                <a:moveTo>
                  <a:pt x="13080" y="23585"/>
                </a:moveTo>
                <a:lnTo>
                  <a:pt x="11902" y="15042"/>
                </a:lnTo>
                <a:lnTo>
                  <a:pt x="4571" y="12191"/>
                </a:lnTo>
                <a:lnTo>
                  <a:pt x="4571" y="12630"/>
                </a:lnTo>
                <a:lnTo>
                  <a:pt x="13080" y="23585"/>
                </a:lnTo>
                <a:close/>
              </a:path>
              <a:path w="355600" h="454660">
                <a:moveTo>
                  <a:pt x="10739" y="6617"/>
                </a:moveTo>
                <a:lnTo>
                  <a:pt x="10667" y="6095"/>
                </a:lnTo>
                <a:lnTo>
                  <a:pt x="10479" y="6284"/>
                </a:lnTo>
                <a:lnTo>
                  <a:pt x="10739" y="6617"/>
                </a:lnTo>
                <a:close/>
              </a:path>
              <a:path w="355600" h="454660">
                <a:moveTo>
                  <a:pt x="19667" y="18062"/>
                </a:moveTo>
                <a:lnTo>
                  <a:pt x="10739" y="6617"/>
                </a:lnTo>
                <a:lnTo>
                  <a:pt x="11902" y="15042"/>
                </a:lnTo>
                <a:lnTo>
                  <a:pt x="19667" y="18062"/>
                </a:lnTo>
                <a:close/>
              </a:path>
              <a:path w="355600" h="454660">
                <a:moveTo>
                  <a:pt x="355091" y="448055"/>
                </a:moveTo>
                <a:lnTo>
                  <a:pt x="19667" y="18062"/>
                </a:lnTo>
                <a:lnTo>
                  <a:pt x="11902" y="15042"/>
                </a:lnTo>
                <a:lnTo>
                  <a:pt x="13080" y="23585"/>
                </a:lnTo>
                <a:lnTo>
                  <a:pt x="347471" y="454151"/>
                </a:lnTo>
                <a:lnTo>
                  <a:pt x="355091" y="448055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69235" y="6301739"/>
            <a:ext cx="5254751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42334" y="6366513"/>
            <a:ext cx="450850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spc="15" dirty="0">
                <a:latin typeface="Symbol"/>
                <a:cs typeface="Symbol"/>
              </a:rPr>
              <a:t></a:t>
            </a:r>
            <a:r>
              <a:rPr sz="3350" spc="50" dirty="0">
                <a:latin typeface="Times New Roman"/>
                <a:cs typeface="Times New Roman"/>
              </a:rPr>
              <a:t> </a:t>
            </a:r>
            <a:r>
              <a:rPr sz="3350" i="1" spc="-300" dirty="0">
                <a:latin typeface="Times New Roman"/>
                <a:cs typeface="Times New Roman"/>
              </a:rPr>
              <a:t>L</a:t>
            </a:r>
            <a:r>
              <a:rPr sz="2925" spc="7" baseline="-24216" dirty="0">
                <a:latin typeface="Times New Roman"/>
                <a:cs typeface="Times New Roman"/>
              </a:rPr>
              <a:t>1</a:t>
            </a:r>
            <a:r>
              <a:rPr sz="2925" baseline="-24216" dirty="0">
                <a:latin typeface="Times New Roman"/>
                <a:cs typeface="Times New Roman"/>
              </a:rPr>
              <a:t> </a:t>
            </a:r>
            <a:r>
              <a:rPr sz="2925" spc="-337" baseline="-24216" dirty="0">
                <a:latin typeface="Times New Roman"/>
                <a:cs typeface="Times New Roman"/>
              </a:rPr>
              <a:t> </a:t>
            </a:r>
            <a:r>
              <a:rPr sz="3350" spc="15" dirty="0">
                <a:latin typeface="Symbol"/>
                <a:cs typeface="Symbol"/>
              </a:rPr>
              <a:t></a:t>
            </a:r>
            <a:r>
              <a:rPr sz="3350" spc="-105" dirty="0">
                <a:latin typeface="Times New Roman"/>
                <a:cs typeface="Times New Roman"/>
              </a:rPr>
              <a:t> </a:t>
            </a:r>
            <a:r>
              <a:rPr sz="3350" i="1" spc="-80" dirty="0">
                <a:latin typeface="Times New Roman"/>
                <a:cs typeface="Times New Roman"/>
              </a:rPr>
              <a:t>L</a:t>
            </a:r>
            <a:r>
              <a:rPr sz="2925" spc="7" baseline="-24216" dirty="0">
                <a:latin typeface="Times New Roman"/>
                <a:cs typeface="Times New Roman"/>
              </a:rPr>
              <a:t>2</a:t>
            </a:r>
            <a:r>
              <a:rPr sz="2925" baseline="-24216" dirty="0">
                <a:latin typeface="Times New Roman"/>
                <a:cs typeface="Times New Roman"/>
              </a:rPr>
              <a:t> </a:t>
            </a:r>
            <a:r>
              <a:rPr sz="2925" spc="-104" baseline="-24216" dirty="0">
                <a:latin typeface="Times New Roman"/>
                <a:cs typeface="Times New Roman"/>
              </a:rPr>
              <a:t> </a:t>
            </a:r>
            <a:r>
              <a:rPr sz="3350" spc="15" dirty="0">
                <a:latin typeface="Symbol"/>
                <a:cs typeface="Symbol"/>
              </a:rPr>
              <a:t></a:t>
            </a:r>
            <a:r>
              <a:rPr sz="3350" spc="-120" dirty="0">
                <a:latin typeface="Times New Roman"/>
                <a:cs typeface="Times New Roman"/>
              </a:rPr>
              <a:t> </a:t>
            </a:r>
            <a:r>
              <a:rPr sz="3350" i="1" spc="-130" dirty="0">
                <a:latin typeface="Times New Roman"/>
                <a:cs typeface="Times New Roman"/>
              </a:rPr>
              <a:t>L</a:t>
            </a:r>
            <a:r>
              <a:rPr sz="2925" spc="7" baseline="-24216" dirty="0">
                <a:latin typeface="Times New Roman"/>
                <a:cs typeface="Times New Roman"/>
              </a:rPr>
              <a:t>3</a:t>
            </a:r>
            <a:r>
              <a:rPr sz="2925" baseline="-24216" dirty="0">
                <a:latin typeface="Times New Roman"/>
                <a:cs typeface="Times New Roman"/>
              </a:rPr>
              <a:t> </a:t>
            </a:r>
            <a:r>
              <a:rPr sz="2925" spc="-209" baseline="-24216" dirty="0">
                <a:latin typeface="Times New Roman"/>
                <a:cs typeface="Times New Roman"/>
              </a:rPr>
              <a:t> </a:t>
            </a:r>
            <a:r>
              <a:rPr sz="3350" spc="15" dirty="0">
                <a:latin typeface="Symbol"/>
                <a:cs typeface="Symbol"/>
              </a:rPr>
              <a:t></a:t>
            </a:r>
            <a:r>
              <a:rPr sz="3350" spc="-105" dirty="0">
                <a:latin typeface="Times New Roman"/>
                <a:cs typeface="Times New Roman"/>
              </a:rPr>
              <a:t> </a:t>
            </a:r>
            <a:r>
              <a:rPr sz="3350" i="1" spc="-80" dirty="0">
                <a:latin typeface="Times New Roman"/>
                <a:cs typeface="Times New Roman"/>
              </a:rPr>
              <a:t>L</a:t>
            </a:r>
            <a:r>
              <a:rPr sz="2925" spc="7" baseline="-24216" dirty="0">
                <a:latin typeface="Times New Roman"/>
                <a:cs typeface="Times New Roman"/>
              </a:rPr>
              <a:t>4</a:t>
            </a:r>
            <a:r>
              <a:rPr sz="2925" baseline="-24216" dirty="0">
                <a:latin typeface="Times New Roman"/>
                <a:cs typeface="Times New Roman"/>
              </a:rPr>
              <a:t> </a:t>
            </a:r>
            <a:r>
              <a:rPr sz="2925" spc="-104" baseline="-24216" dirty="0">
                <a:latin typeface="Times New Roman"/>
                <a:cs typeface="Times New Roman"/>
              </a:rPr>
              <a:t> </a:t>
            </a:r>
            <a:r>
              <a:rPr sz="3350" spc="420" dirty="0">
                <a:latin typeface="Symbol"/>
                <a:cs typeface="Symbol"/>
              </a:rPr>
              <a:t></a:t>
            </a:r>
            <a:r>
              <a:rPr sz="3350" spc="10" dirty="0">
                <a:latin typeface="Times New Roman"/>
                <a:cs typeface="Times New Roman"/>
              </a:rPr>
              <a:t>..</a:t>
            </a:r>
            <a:r>
              <a:rPr sz="3350" spc="5" dirty="0">
                <a:latin typeface="Times New Roman"/>
                <a:cs typeface="Times New Roman"/>
              </a:rPr>
              <a:t>.</a:t>
            </a:r>
            <a:r>
              <a:rPr sz="3350" spc="-484" dirty="0">
                <a:latin typeface="Times New Roman"/>
                <a:cs typeface="Times New Roman"/>
              </a:rPr>
              <a:t> </a:t>
            </a:r>
            <a:r>
              <a:rPr sz="3350" spc="15" dirty="0">
                <a:latin typeface="Symbol"/>
                <a:cs typeface="Symbol"/>
              </a:rPr>
              <a:t></a:t>
            </a:r>
            <a:r>
              <a:rPr sz="3350" spc="-120" dirty="0">
                <a:latin typeface="Times New Roman"/>
                <a:cs typeface="Times New Roman"/>
              </a:rPr>
              <a:t> </a:t>
            </a:r>
            <a:r>
              <a:rPr sz="3350" i="1" spc="-70" dirty="0">
                <a:latin typeface="Times New Roman"/>
                <a:cs typeface="Times New Roman"/>
              </a:rPr>
              <a:t>L</a:t>
            </a:r>
            <a:r>
              <a:rPr sz="2925" i="1" spc="7" baseline="-24216" dirty="0">
                <a:latin typeface="Times New Roman"/>
                <a:cs typeface="Times New Roman"/>
              </a:rPr>
              <a:t>n</a:t>
            </a:r>
            <a:endParaRPr sz="2925" baseline="-24216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34234" y="6373369"/>
            <a:ext cx="486409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35"/>
              </a:lnSpc>
            </a:pPr>
            <a:r>
              <a:rPr sz="5025" i="1" spc="-157" baseline="14096" dirty="0">
                <a:latin typeface="Times New Roman"/>
                <a:cs typeface="Times New Roman"/>
              </a:rPr>
              <a:t>L</a:t>
            </a:r>
            <a:r>
              <a:rPr sz="1950" i="1" dirty="0">
                <a:latin typeface="Times New Roman"/>
                <a:cs typeface="Times New Roman"/>
              </a:rPr>
              <a:t>e</a:t>
            </a:r>
            <a:r>
              <a:rPr sz="1950" i="1" spc="5" dirty="0">
                <a:latin typeface="Times New Roman"/>
                <a:cs typeface="Times New Roman"/>
              </a:rPr>
              <a:t>q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0">
              <a:lnSpc>
                <a:spcPct val="100000"/>
              </a:lnSpc>
            </a:pPr>
            <a:r>
              <a:rPr spc="-90" dirty="0"/>
              <a:t>P</a:t>
            </a:r>
            <a:r>
              <a:rPr dirty="0"/>
              <a:t>a</a:t>
            </a:r>
            <a:r>
              <a:rPr spc="-105" dirty="0"/>
              <a:t>r</a:t>
            </a:r>
            <a:r>
              <a:rPr dirty="0"/>
              <a:t>a</a:t>
            </a:r>
            <a:r>
              <a:rPr spc="-5" dirty="0"/>
              <a:t>ll</a:t>
            </a:r>
            <a:r>
              <a:rPr spc="5" dirty="0"/>
              <a:t>e</a:t>
            </a:r>
            <a:r>
              <a:rPr dirty="0"/>
              <a:t>l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0" dirty="0"/>
              <a:t>I</a:t>
            </a:r>
            <a:r>
              <a:rPr dirty="0"/>
              <a:t>ndu</a:t>
            </a:r>
            <a:r>
              <a:rPr spc="-5" dirty="0"/>
              <a:t>c</a:t>
            </a:r>
            <a:r>
              <a:rPr spc="-50" dirty="0"/>
              <a:t>t</a:t>
            </a:r>
            <a:r>
              <a:rPr dirty="0"/>
              <a:t>o</a:t>
            </a:r>
            <a:r>
              <a:rPr spc="-90" dirty="0"/>
              <a:t>r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979676" y="1601724"/>
            <a:ext cx="5329428" cy="2154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831" y="4325111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95" y="0"/>
                </a:lnTo>
              </a:path>
            </a:pathLst>
          </a:custGeom>
          <a:ln w="11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2077" y="4075125"/>
            <a:ext cx="2179320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60"/>
              </a:lnSpc>
              <a:tabLst>
                <a:tab pos="788035" algn="l"/>
              </a:tabLst>
            </a:pPr>
            <a:r>
              <a:rPr sz="2200" i="1" spc="-150" dirty="0">
                <a:latin typeface="Times New Roman"/>
                <a:cs typeface="Times New Roman"/>
              </a:rPr>
              <a:t>i</a:t>
            </a:r>
            <a:r>
              <a:rPr sz="1950" baseline="-23504" dirty="0">
                <a:latin typeface="Times New Roman"/>
                <a:cs typeface="Times New Roman"/>
              </a:rPr>
              <a:t>1 </a:t>
            </a:r>
            <a:r>
              <a:rPr sz="1950" spc="-15" baseline="-2350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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5025" baseline="-13266" dirty="0">
                <a:latin typeface="Symbol"/>
                <a:cs typeface="Symbol"/>
              </a:rPr>
              <a:t></a:t>
            </a:r>
            <a:r>
              <a:rPr sz="5025" spc="-765" baseline="-13266" dirty="0">
                <a:latin typeface="Times New Roman"/>
                <a:cs typeface="Times New Roman"/>
              </a:rPr>
              <a:t> </a:t>
            </a:r>
            <a:r>
              <a:rPr sz="2200" i="1" spc="5" dirty="0">
                <a:latin typeface="Times New Roman"/>
                <a:cs typeface="Times New Roman"/>
              </a:rPr>
              <a:t>v</a:t>
            </a:r>
            <a:r>
              <a:rPr sz="2200" i="1" spc="-20" dirty="0">
                <a:latin typeface="Times New Roman"/>
                <a:cs typeface="Times New Roman"/>
              </a:rPr>
              <a:t>d</a:t>
            </a:r>
            <a:r>
              <a:rPr sz="2350" spc="-55" dirty="0">
                <a:latin typeface="Symbol"/>
                <a:cs typeface="Symbol"/>
              </a:rPr>
              <a:t>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</a:t>
            </a:r>
            <a:r>
              <a:rPr sz="2200" spc="-210" dirty="0">
                <a:latin typeface="Times New Roman"/>
                <a:cs typeface="Times New Roman"/>
              </a:rPr>
              <a:t> </a:t>
            </a:r>
            <a:r>
              <a:rPr sz="2200" i="1" spc="-150" dirty="0">
                <a:latin typeface="Times New Roman"/>
                <a:cs typeface="Times New Roman"/>
              </a:rPr>
              <a:t>i</a:t>
            </a:r>
            <a:r>
              <a:rPr sz="1950" baseline="-23504" dirty="0">
                <a:latin typeface="Times New Roman"/>
                <a:cs typeface="Times New Roman"/>
              </a:rPr>
              <a:t>1</a:t>
            </a:r>
            <a:r>
              <a:rPr sz="1950" spc="-284" baseline="-23504" dirty="0">
                <a:latin typeface="Times New Roman"/>
                <a:cs typeface="Times New Roman"/>
              </a:rPr>
              <a:t> </a:t>
            </a:r>
            <a:r>
              <a:rPr sz="2950" spc="-360" dirty="0">
                <a:latin typeface="Symbol"/>
                <a:cs typeface="Symbol"/>
              </a:rPr>
              <a:t></a:t>
            </a:r>
            <a:r>
              <a:rPr sz="2200" i="1" spc="50" dirty="0">
                <a:latin typeface="Times New Roman"/>
                <a:cs typeface="Times New Roman"/>
              </a:rPr>
              <a:t>t</a:t>
            </a:r>
            <a:r>
              <a:rPr sz="1950" baseline="-23504" dirty="0">
                <a:latin typeface="Times New Roman"/>
                <a:cs typeface="Times New Roman"/>
              </a:rPr>
              <a:t>0</a:t>
            </a:r>
            <a:r>
              <a:rPr sz="1950" spc="-15" baseline="-23504" dirty="0">
                <a:latin typeface="Times New Roman"/>
                <a:cs typeface="Times New Roman"/>
              </a:rPr>
              <a:t> </a:t>
            </a:r>
            <a:r>
              <a:rPr sz="2950" spc="-260" dirty="0">
                <a:latin typeface="Symbol"/>
                <a:cs typeface="Symbol"/>
              </a:rPr>
              <a:t></a:t>
            </a:r>
            <a:endParaRPr sz="2950">
              <a:latin typeface="Symbol"/>
              <a:cs typeface="Symbol"/>
            </a:endParaRPr>
          </a:p>
          <a:p>
            <a:pPr marL="489584">
              <a:lnSpc>
                <a:spcPts val="2080"/>
              </a:lnSpc>
            </a:pPr>
            <a:r>
              <a:rPr sz="2200" i="1" spc="10" dirty="0">
                <a:latin typeface="Times New Roman"/>
                <a:cs typeface="Times New Roman"/>
              </a:rPr>
              <a:t>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6747" y="3926264"/>
            <a:ext cx="71755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latin typeface="Times New Roman"/>
                <a:cs typeface="Times New Roman"/>
              </a:rPr>
              <a:t>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1670" y="4543485"/>
            <a:ext cx="29400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Times New Roman"/>
                <a:cs typeface="Times New Roman"/>
              </a:rPr>
              <a:t>1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950" i="1" spc="44" baseline="-4273" dirty="0">
                <a:latin typeface="Times New Roman"/>
                <a:cs typeface="Times New Roman"/>
              </a:rPr>
              <a:t>t</a:t>
            </a:r>
            <a:r>
              <a:rPr sz="1350" spc="15" baseline="-27777" dirty="0">
                <a:latin typeface="Times New Roman"/>
                <a:cs typeface="Times New Roman"/>
              </a:rPr>
              <a:t>0</a:t>
            </a:r>
            <a:endParaRPr sz="1350" baseline="-27777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5663" y="3977448"/>
            <a:ext cx="1676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43755" y="4341876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11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52516" y="4092396"/>
            <a:ext cx="2268855" cy="61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54"/>
              </a:lnSpc>
              <a:tabLst>
                <a:tab pos="848994" algn="l"/>
              </a:tabLst>
            </a:pPr>
            <a:r>
              <a:rPr sz="2200" i="1" spc="-5" dirty="0">
                <a:latin typeface="Times New Roman"/>
                <a:cs typeface="Times New Roman"/>
              </a:rPr>
              <a:t>i</a:t>
            </a:r>
            <a:r>
              <a:rPr sz="1950" baseline="-23504" dirty="0">
                <a:latin typeface="Times New Roman"/>
                <a:cs typeface="Times New Roman"/>
              </a:rPr>
              <a:t>2 </a:t>
            </a:r>
            <a:r>
              <a:rPr sz="1950" spc="135" baseline="-2350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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5025" baseline="-13266" dirty="0">
                <a:latin typeface="Symbol"/>
                <a:cs typeface="Symbol"/>
              </a:rPr>
              <a:t></a:t>
            </a:r>
            <a:r>
              <a:rPr sz="5025" spc="-780" baseline="-13266" dirty="0">
                <a:latin typeface="Times New Roman"/>
                <a:cs typeface="Times New Roman"/>
              </a:rPr>
              <a:t> </a:t>
            </a:r>
            <a:r>
              <a:rPr sz="2200" i="1" spc="5" dirty="0">
                <a:latin typeface="Times New Roman"/>
                <a:cs typeface="Times New Roman"/>
              </a:rPr>
              <a:t>v</a:t>
            </a:r>
            <a:r>
              <a:rPr sz="2200" i="1" spc="-5" dirty="0">
                <a:latin typeface="Times New Roman"/>
                <a:cs typeface="Times New Roman"/>
              </a:rPr>
              <a:t>d</a:t>
            </a:r>
            <a:r>
              <a:rPr sz="2350" spc="-55" dirty="0">
                <a:latin typeface="Symbol"/>
                <a:cs typeface="Symbol"/>
              </a:rPr>
              <a:t>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</a:t>
            </a:r>
            <a:r>
              <a:rPr sz="2200" spc="-220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i</a:t>
            </a:r>
            <a:r>
              <a:rPr sz="1950" baseline="-23504" dirty="0">
                <a:latin typeface="Times New Roman"/>
                <a:cs typeface="Times New Roman"/>
              </a:rPr>
              <a:t>2</a:t>
            </a:r>
            <a:r>
              <a:rPr sz="1950" spc="-120" baseline="-23504" dirty="0">
                <a:latin typeface="Times New Roman"/>
                <a:cs typeface="Times New Roman"/>
              </a:rPr>
              <a:t> </a:t>
            </a:r>
            <a:r>
              <a:rPr sz="2950" spc="-370" dirty="0">
                <a:latin typeface="Symbol"/>
                <a:cs typeface="Symbol"/>
              </a:rPr>
              <a:t></a:t>
            </a:r>
            <a:r>
              <a:rPr sz="2200" i="1" spc="55" dirty="0">
                <a:latin typeface="Times New Roman"/>
                <a:cs typeface="Times New Roman"/>
              </a:rPr>
              <a:t>t</a:t>
            </a:r>
            <a:r>
              <a:rPr sz="1950" baseline="-23504" dirty="0">
                <a:latin typeface="Times New Roman"/>
                <a:cs typeface="Times New Roman"/>
              </a:rPr>
              <a:t>0</a:t>
            </a:r>
            <a:r>
              <a:rPr sz="1950" spc="-7" baseline="-23504" dirty="0">
                <a:latin typeface="Times New Roman"/>
                <a:cs typeface="Times New Roman"/>
              </a:rPr>
              <a:t> </a:t>
            </a:r>
            <a:r>
              <a:rPr sz="2950" spc="-260" dirty="0">
                <a:latin typeface="Symbol"/>
                <a:cs typeface="Symbol"/>
              </a:rPr>
              <a:t></a:t>
            </a:r>
            <a:endParaRPr sz="2950">
              <a:latin typeface="Symbol"/>
              <a:cs typeface="Symbol"/>
            </a:endParaRPr>
          </a:p>
          <a:p>
            <a:pPr marL="520065">
              <a:lnSpc>
                <a:spcPts val="2075"/>
              </a:lnSpc>
            </a:pPr>
            <a:r>
              <a:rPr sz="2200" i="1" spc="10" dirty="0">
                <a:latin typeface="Times New Roman"/>
                <a:cs typeface="Times New Roman"/>
              </a:rPr>
              <a:t>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8150" y="3943244"/>
            <a:ext cx="71755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latin typeface="Times New Roman"/>
                <a:cs typeface="Times New Roman"/>
              </a:rPr>
              <a:t>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10889" y="4558940"/>
            <a:ext cx="306070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Times New Roman"/>
                <a:cs typeface="Times New Roman"/>
              </a:rPr>
              <a:t>2 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950" i="1" spc="44" baseline="-4273" dirty="0">
                <a:latin typeface="Times New Roman"/>
                <a:cs typeface="Times New Roman"/>
              </a:rPr>
              <a:t>t</a:t>
            </a:r>
            <a:r>
              <a:rPr sz="1350" spc="15" baseline="-27777" dirty="0">
                <a:latin typeface="Times New Roman"/>
                <a:cs typeface="Times New Roman"/>
              </a:rPr>
              <a:t>0</a:t>
            </a:r>
            <a:endParaRPr sz="1350" baseline="-2777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1826" y="3994589"/>
            <a:ext cx="1676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40297" y="4346444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613" y="0"/>
                </a:lnTo>
              </a:path>
            </a:pathLst>
          </a:custGeom>
          <a:ln w="11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58198" y="4096968"/>
            <a:ext cx="2240280" cy="61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54"/>
              </a:lnSpc>
              <a:tabLst>
                <a:tab pos="830580" algn="l"/>
              </a:tabLst>
            </a:pPr>
            <a:r>
              <a:rPr sz="2200" i="1" spc="-40" dirty="0">
                <a:latin typeface="Times New Roman"/>
                <a:cs typeface="Times New Roman"/>
              </a:rPr>
              <a:t>i</a:t>
            </a:r>
            <a:r>
              <a:rPr sz="1950" baseline="-23504" dirty="0">
                <a:latin typeface="Times New Roman"/>
                <a:cs typeface="Times New Roman"/>
              </a:rPr>
              <a:t>3 </a:t>
            </a:r>
            <a:r>
              <a:rPr sz="1950" spc="60" baseline="-2350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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5025" baseline="-13266" dirty="0">
                <a:latin typeface="Symbol"/>
                <a:cs typeface="Symbol"/>
              </a:rPr>
              <a:t></a:t>
            </a:r>
            <a:r>
              <a:rPr sz="5025" spc="-780" baseline="-13266" dirty="0">
                <a:latin typeface="Times New Roman"/>
                <a:cs typeface="Times New Roman"/>
              </a:rPr>
              <a:t> </a:t>
            </a:r>
            <a:r>
              <a:rPr sz="2200" i="1" spc="5" dirty="0">
                <a:latin typeface="Times New Roman"/>
                <a:cs typeface="Times New Roman"/>
              </a:rPr>
              <a:t>v</a:t>
            </a:r>
            <a:r>
              <a:rPr sz="2200" i="1" spc="-20" dirty="0">
                <a:latin typeface="Times New Roman"/>
                <a:cs typeface="Times New Roman"/>
              </a:rPr>
              <a:t>d</a:t>
            </a:r>
            <a:r>
              <a:rPr sz="2350" spc="-55" dirty="0">
                <a:latin typeface="Symbol"/>
                <a:cs typeface="Symbol"/>
              </a:rPr>
              <a:t>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</a:t>
            </a:r>
            <a:r>
              <a:rPr sz="2200" spc="-220" dirty="0">
                <a:latin typeface="Times New Roman"/>
                <a:cs typeface="Times New Roman"/>
              </a:rPr>
              <a:t> </a:t>
            </a:r>
            <a:r>
              <a:rPr sz="2200" i="1" spc="-45" dirty="0">
                <a:latin typeface="Times New Roman"/>
                <a:cs typeface="Times New Roman"/>
              </a:rPr>
              <a:t>i</a:t>
            </a:r>
            <a:r>
              <a:rPr sz="1950" baseline="-23504" dirty="0">
                <a:latin typeface="Times New Roman"/>
                <a:cs typeface="Times New Roman"/>
              </a:rPr>
              <a:t>3</a:t>
            </a:r>
            <a:r>
              <a:rPr sz="1950" spc="-187" baseline="-23504" dirty="0">
                <a:latin typeface="Times New Roman"/>
                <a:cs typeface="Times New Roman"/>
              </a:rPr>
              <a:t> </a:t>
            </a:r>
            <a:r>
              <a:rPr sz="2950" spc="-370" dirty="0">
                <a:latin typeface="Symbol"/>
                <a:cs typeface="Symbol"/>
              </a:rPr>
              <a:t></a:t>
            </a:r>
            <a:r>
              <a:rPr sz="2200" i="1" spc="65" dirty="0">
                <a:latin typeface="Times New Roman"/>
                <a:cs typeface="Times New Roman"/>
              </a:rPr>
              <a:t>t</a:t>
            </a:r>
            <a:r>
              <a:rPr sz="1950" baseline="-23504" dirty="0">
                <a:latin typeface="Times New Roman"/>
                <a:cs typeface="Times New Roman"/>
              </a:rPr>
              <a:t>0</a:t>
            </a:r>
            <a:r>
              <a:rPr sz="1950" spc="-30" baseline="-23504" dirty="0">
                <a:latin typeface="Times New Roman"/>
                <a:cs typeface="Times New Roman"/>
              </a:rPr>
              <a:t> </a:t>
            </a:r>
            <a:r>
              <a:rPr sz="2950" spc="-260" dirty="0">
                <a:latin typeface="Symbol"/>
                <a:cs typeface="Symbol"/>
              </a:rPr>
              <a:t></a:t>
            </a:r>
            <a:endParaRPr sz="2950">
              <a:latin typeface="Symbol"/>
              <a:cs typeface="Symbol"/>
            </a:endParaRPr>
          </a:p>
          <a:p>
            <a:pPr marL="510540">
              <a:lnSpc>
                <a:spcPts val="2075"/>
              </a:lnSpc>
            </a:pPr>
            <a:r>
              <a:rPr sz="2200" i="1" spc="10" dirty="0">
                <a:latin typeface="Times New Roman"/>
                <a:cs typeface="Times New Roman"/>
              </a:rPr>
              <a:t>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04020" y="3947816"/>
            <a:ext cx="71755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latin typeface="Times New Roman"/>
                <a:cs typeface="Times New Roman"/>
              </a:rPr>
              <a:t>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01332" y="4563512"/>
            <a:ext cx="30289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Times New Roman"/>
                <a:cs typeface="Times New Roman"/>
              </a:rPr>
              <a:t>3 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950" i="1" spc="67" baseline="-4273" dirty="0">
                <a:latin typeface="Times New Roman"/>
                <a:cs typeface="Times New Roman"/>
              </a:rPr>
              <a:t>t</a:t>
            </a:r>
            <a:r>
              <a:rPr sz="1350" spc="15" baseline="-27777" dirty="0">
                <a:latin typeface="Times New Roman"/>
                <a:cs typeface="Times New Roman"/>
              </a:rPr>
              <a:t>0</a:t>
            </a:r>
            <a:endParaRPr sz="1350" baseline="-27777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03793" y="3999161"/>
            <a:ext cx="1676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11867" y="2516999"/>
            <a:ext cx="138366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5" dirty="0">
                <a:latin typeface="Times New Roman"/>
                <a:cs typeface="Times New Roman"/>
              </a:rPr>
              <a:t>i</a:t>
            </a:r>
            <a:r>
              <a:rPr sz="2200" i="1" spc="1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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i="1" spc="-150" dirty="0">
                <a:latin typeface="Times New Roman"/>
                <a:cs typeface="Times New Roman"/>
              </a:rPr>
              <a:t>i</a:t>
            </a:r>
            <a:r>
              <a:rPr sz="1950" spc="-15" baseline="-23504" dirty="0">
                <a:latin typeface="Times New Roman"/>
                <a:cs typeface="Times New Roman"/>
              </a:rPr>
              <a:t>1</a:t>
            </a:r>
            <a:r>
              <a:rPr sz="1950" baseline="-23504" dirty="0">
                <a:latin typeface="Times New Roman"/>
                <a:cs typeface="Times New Roman"/>
              </a:rPr>
              <a:t> </a:t>
            </a:r>
            <a:r>
              <a:rPr sz="1950" spc="-225" baseline="-2350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</a:t>
            </a:r>
            <a:r>
              <a:rPr sz="2200" spc="-204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i</a:t>
            </a:r>
            <a:r>
              <a:rPr sz="1950" spc="-15" baseline="-23504" dirty="0">
                <a:latin typeface="Times New Roman"/>
                <a:cs typeface="Times New Roman"/>
              </a:rPr>
              <a:t>2</a:t>
            </a:r>
            <a:r>
              <a:rPr sz="1950" baseline="-23504" dirty="0">
                <a:latin typeface="Times New Roman"/>
                <a:cs typeface="Times New Roman"/>
              </a:rPr>
              <a:t> </a:t>
            </a:r>
            <a:r>
              <a:rPr sz="1950" spc="-82" baseline="-2350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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i="1" spc="-40" dirty="0">
                <a:latin typeface="Times New Roman"/>
                <a:cs typeface="Times New Roman"/>
              </a:rPr>
              <a:t>i</a:t>
            </a:r>
            <a:r>
              <a:rPr sz="1950" spc="-15" baseline="-23504" dirty="0">
                <a:latin typeface="Times New Roman"/>
                <a:cs typeface="Times New Roman"/>
              </a:rPr>
              <a:t>3</a:t>
            </a:r>
            <a:endParaRPr sz="1950" baseline="-23504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" y="6208775"/>
            <a:ext cx="4898135" cy="11064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08175" y="6789419"/>
            <a:ext cx="318770" cy="0"/>
          </a:xfrm>
          <a:custGeom>
            <a:avLst/>
            <a:gdLst/>
            <a:ahLst/>
            <a:cxnLst/>
            <a:rect l="l" t="t" r="r" b="b"/>
            <a:pathLst>
              <a:path w="318769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13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43683" y="678941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1" y="0"/>
                </a:lnTo>
              </a:path>
            </a:pathLst>
          </a:custGeom>
          <a:ln w="13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15767" y="6789419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899" y="0"/>
                </a:lnTo>
              </a:path>
            </a:pathLst>
          </a:custGeom>
          <a:ln w="13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75659" y="678941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1" y="0"/>
                </a:lnTo>
              </a:path>
            </a:pathLst>
          </a:custGeom>
          <a:ln w="13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55235" y="6789419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13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086601" y="6244444"/>
            <a:ext cx="22796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Symbol"/>
                <a:cs typeface="Symbol"/>
              </a:rPr>
              <a:t></a:t>
            </a:r>
            <a:r>
              <a:rPr sz="1500" spc="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71760" y="7046113"/>
            <a:ext cx="12255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latin typeface="Times New Roman"/>
                <a:cs typeface="Times New Roman"/>
              </a:rPr>
              <a:t>4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07300" y="7046113"/>
            <a:ext cx="12255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41315" y="7046113"/>
            <a:ext cx="12255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24796" y="6934094"/>
            <a:ext cx="48069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0205" algn="l"/>
              </a:tabLst>
            </a:pPr>
            <a:r>
              <a:rPr sz="2600" dirty="0">
                <a:latin typeface="Symbol"/>
                <a:cs typeface="Symbol"/>
              </a:rPr>
              <a:t>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250" spc="7" baseline="1851" dirty="0">
                <a:latin typeface="Times New Roman"/>
                <a:cs typeface="Times New Roman"/>
              </a:rPr>
              <a:t>1</a:t>
            </a:r>
            <a:endParaRPr sz="2250" baseline="1851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40070" y="6354974"/>
            <a:ext cx="456565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5595" algn="l"/>
              </a:tabLst>
            </a:pPr>
            <a:r>
              <a:rPr sz="3900" baseline="-4273" dirty="0">
                <a:latin typeface="Times New Roman"/>
                <a:cs typeface="Times New Roman"/>
              </a:rPr>
              <a:t>1	</a:t>
            </a:r>
            <a:r>
              <a:rPr sz="2600" dirty="0">
                <a:latin typeface="Symbol"/>
                <a:cs typeface="Symbol"/>
              </a:rPr>
              <a:t>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74855" y="6568334"/>
            <a:ext cx="3310890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9785" algn="l"/>
                <a:tab pos="1492250" algn="l"/>
                <a:tab pos="2152015" algn="l"/>
                <a:tab pos="2823845" algn="l"/>
              </a:tabLst>
            </a:pPr>
            <a:r>
              <a:rPr sz="2600" dirty="0">
                <a:latin typeface="Symbol"/>
                <a:cs typeface="Symbol"/>
              </a:rPr>
              <a:t>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3900" spc="-1514" baseline="-22435" dirty="0">
                <a:latin typeface="Symbol"/>
                <a:cs typeface="Symbol"/>
              </a:rPr>
              <a:t></a:t>
            </a:r>
            <a:r>
              <a:rPr sz="3900" baseline="3205" dirty="0">
                <a:latin typeface="Symbol"/>
                <a:cs typeface="Symbol"/>
              </a:rPr>
              <a:t></a:t>
            </a:r>
            <a:r>
              <a:rPr sz="3900" spc="-75" baseline="3205" dirty="0">
                <a:latin typeface="Times New Roman"/>
                <a:cs typeface="Times New Roman"/>
              </a:rPr>
              <a:t> </a:t>
            </a:r>
            <a:r>
              <a:rPr sz="3900" i="1" baseline="-43803" dirty="0">
                <a:latin typeface="Times New Roman"/>
                <a:cs typeface="Times New Roman"/>
              </a:rPr>
              <a:t>L	</a:t>
            </a:r>
            <a:r>
              <a:rPr sz="2600" dirty="0">
                <a:latin typeface="Symbol"/>
                <a:cs typeface="Symbol"/>
              </a:rPr>
              <a:t>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3900" i="1" baseline="-43803" dirty="0">
                <a:latin typeface="Times New Roman"/>
                <a:cs typeface="Times New Roman"/>
              </a:rPr>
              <a:t>L	</a:t>
            </a:r>
            <a:r>
              <a:rPr sz="2600" dirty="0">
                <a:latin typeface="Symbol"/>
                <a:cs typeface="Symbol"/>
              </a:rPr>
              <a:t>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3900" i="1" baseline="-43803" dirty="0">
                <a:latin typeface="Times New Roman"/>
                <a:cs typeface="Times New Roman"/>
              </a:rPr>
              <a:t>L	</a:t>
            </a:r>
            <a:r>
              <a:rPr sz="2600" dirty="0">
                <a:latin typeface="Symbol"/>
                <a:cs typeface="Symbol"/>
              </a:rPr>
              <a:t>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3900" i="1" baseline="-43803" dirty="0">
                <a:latin typeface="Times New Roman"/>
                <a:cs typeface="Times New Roman"/>
              </a:rPr>
              <a:t>L	</a:t>
            </a:r>
            <a:r>
              <a:rPr sz="2600" spc="310" dirty="0">
                <a:latin typeface="Symbol"/>
                <a:cs typeface="Symbol"/>
              </a:rPr>
              <a:t></a:t>
            </a:r>
            <a:r>
              <a:rPr sz="2600" spc="5" dirty="0">
                <a:latin typeface="Times New Roman"/>
                <a:cs typeface="Times New Roman"/>
              </a:rPr>
              <a:t>..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25473" y="6383136"/>
            <a:ext cx="1524000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78180" algn="l"/>
                <a:tab pos="1344295" algn="l"/>
              </a:tabLst>
            </a:pPr>
            <a:r>
              <a:rPr sz="2600" dirty="0">
                <a:latin typeface="Times New Roman"/>
                <a:cs typeface="Times New Roman"/>
              </a:rPr>
              <a:t>1	1	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24796" y="6354974"/>
            <a:ext cx="438784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Symbol"/>
                <a:cs typeface="Symbol"/>
              </a:rPr>
              <a:t>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3900" baseline="-4273" dirty="0">
                <a:latin typeface="Times New Roman"/>
                <a:cs typeface="Times New Roman"/>
              </a:rPr>
              <a:t>1</a:t>
            </a:r>
            <a:endParaRPr sz="3900" baseline="-4273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94123" y="6568334"/>
            <a:ext cx="802640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65"/>
              </a:lnSpc>
              <a:tabLst>
                <a:tab pos="661670" algn="l"/>
              </a:tabLst>
            </a:pPr>
            <a:r>
              <a:rPr sz="3900" baseline="-3205" dirty="0">
                <a:latin typeface="Symbol"/>
                <a:cs typeface="Symbol"/>
              </a:rPr>
              <a:t></a:t>
            </a:r>
            <a:r>
              <a:rPr sz="3900" baseline="-3205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Symbol"/>
                <a:cs typeface="Symbol"/>
              </a:rPr>
              <a:t></a:t>
            </a:r>
            <a:endParaRPr sz="2600">
              <a:latin typeface="Symbol"/>
              <a:cs typeface="Symbol"/>
            </a:endParaRPr>
          </a:p>
          <a:p>
            <a:pPr marL="294005">
              <a:lnSpc>
                <a:spcPts val="2165"/>
              </a:lnSpc>
              <a:tabLst>
                <a:tab pos="661670" algn="l"/>
              </a:tabLst>
            </a:pPr>
            <a:r>
              <a:rPr sz="3900" i="1" baseline="-21367" dirty="0">
                <a:latin typeface="Times New Roman"/>
                <a:cs typeface="Times New Roman"/>
              </a:rPr>
              <a:t>L	</a:t>
            </a:r>
            <a:r>
              <a:rPr sz="2600" spc="-1010" dirty="0">
                <a:latin typeface="Symbol"/>
                <a:cs typeface="Symbol"/>
              </a:rPr>
              <a:t>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52845" y="6934094"/>
            <a:ext cx="34353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i="1" spc="7" baseline="1851" dirty="0">
                <a:latin typeface="Times New Roman"/>
                <a:cs typeface="Times New Roman"/>
              </a:rPr>
              <a:t>n </a:t>
            </a:r>
            <a:r>
              <a:rPr sz="2250" i="1" spc="-22" baseline="1851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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5463" y="6593448"/>
            <a:ext cx="380365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00"/>
              </a:lnSpc>
            </a:pPr>
            <a:r>
              <a:rPr sz="3900" i="1" spc="-150" baseline="13888" dirty="0">
                <a:latin typeface="Times New Roman"/>
                <a:cs typeface="Times New Roman"/>
              </a:rPr>
              <a:t>L</a:t>
            </a:r>
            <a:r>
              <a:rPr sz="1500" i="1" spc="-5" dirty="0">
                <a:latin typeface="Times New Roman"/>
                <a:cs typeface="Times New Roman"/>
              </a:rPr>
              <a:t>e</a:t>
            </a:r>
            <a:r>
              <a:rPr sz="1500" i="1" spc="5" dirty="0">
                <a:latin typeface="Times New Roman"/>
                <a:cs typeface="Times New Roman"/>
              </a:rPr>
              <a:t>q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535167" y="6266688"/>
            <a:ext cx="4066031" cy="498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562091" y="6313572"/>
            <a:ext cx="3996690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spc="85" dirty="0">
                <a:latin typeface="Times New Roman"/>
                <a:cs typeface="Times New Roman"/>
              </a:rPr>
              <a:t>i</a:t>
            </a:r>
            <a:r>
              <a:rPr sz="2600" spc="-10" dirty="0">
                <a:latin typeface="Times New Roman"/>
                <a:cs typeface="Times New Roman"/>
              </a:rPr>
              <a:t>(</a:t>
            </a:r>
            <a:r>
              <a:rPr sz="2600" i="1" spc="50" dirty="0">
                <a:latin typeface="Times New Roman"/>
                <a:cs typeface="Times New Roman"/>
              </a:rPr>
              <a:t>t</a:t>
            </a:r>
            <a:r>
              <a:rPr sz="2250" spc="7" baseline="-24074" dirty="0">
                <a:latin typeface="Times New Roman"/>
                <a:cs typeface="Times New Roman"/>
              </a:rPr>
              <a:t>0</a:t>
            </a:r>
            <a:r>
              <a:rPr sz="2250" spc="-127" baseline="-2407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)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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i="1" spc="-180" dirty="0">
                <a:latin typeface="Times New Roman"/>
                <a:cs typeface="Times New Roman"/>
              </a:rPr>
              <a:t>i</a:t>
            </a:r>
            <a:r>
              <a:rPr sz="2250" spc="7" baseline="-24074" dirty="0">
                <a:latin typeface="Times New Roman"/>
                <a:cs typeface="Times New Roman"/>
              </a:rPr>
              <a:t>1</a:t>
            </a:r>
            <a:r>
              <a:rPr sz="2250" spc="-307" baseline="-24074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(</a:t>
            </a:r>
            <a:r>
              <a:rPr sz="2600" i="1" spc="60" dirty="0">
                <a:latin typeface="Times New Roman"/>
                <a:cs typeface="Times New Roman"/>
              </a:rPr>
              <a:t>t</a:t>
            </a:r>
            <a:r>
              <a:rPr sz="2250" spc="7" baseline="-24074" dirty="0">
                <a:latin typeface="Times New Roman"/>
                <a:cs typeface="Times New Roman"/>
              </a:rPr>
              <a:t>0</a:t>
            </a:r>
            <a:r>
              <a:rPr sz="2250" spc="-127" baseline="-2407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)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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i="1" spc="-10" dirty="0">
                <a:latin typeface="Times New Roman"/>
                <a:cs typeface="Times New Roman"/>
              </a:rPr>
              <a:t>i</a:t>
            </a:r>
            <a:r>
              <a:rPr sz="2250" spc="7" baseline="-24074" dirty="0">
                <a:latin typeface="Times New Roman"/>
                <a:cs typeface="Times New Roman"/>
              </a:rPr>
              <a:t>2</a:t>
            </a:r>
            <a:r>
              <a:rPr sz="2250" spc="-127" baseline="-24074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(</a:t>
            </a:r>
            <a:r>
              <a:rPr sz="2600" i="1" spc="60" dirty="0">
                <a:latin typeface="Times New Roman"/>
                <a:cs typeface="Times New Roman"/>
              </a:rPr>
              <a:t>t</a:t>
            </a:r>
            <a:r>
              <a:rPr sz="2250" spc="7" baseline="-24074" dirty="0">
                <a:latin typeface="Times New Roman"/>
                <a:cs typeface="Times New Roman"/>
              </a:rPr>
              <a:t>0</a:t>
            </a:r>
            <a:r>
              <a:rPr sz="2250" spc="-127" baseline="-2407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)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310" dirty="0">
                <a:latin typeface="Symbol"/>
                <a:cs typeface="Symbol"/>
              </a:rPr>
              <a:t></a:t>
            </a:r>
            <a:r>
              <a:rPr sz="2600" dirty="0">
                <a:latin typeface="Times New Roman"/>
                <a:cs typeface="Times New Roman"/>
              </a:rPr>
              <a:t>...</a:t>
            </a:r>
            <a:r>
              <a:rPr sz="2600" spc="-3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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i="1" spc="-10" dirty="0">
                <a:latin typeface="Times New Roman"/>
                <a:cs typeface="Times New Roman"/>
              </a:rPr>
              <a:t>i</a:t>
            </a:r>
            <a:r>
              <a:rPr sz="2250" i="1" spc="7" baseline="-24074" dirty="0">
                <a:latin typeface="Times New Roman"/>
                <a:cs typeface="Times New Roman"/>
              </a:rPr>
              <a:t>n</a:t>
            </a:r>
            <a:r>
              <a:rPr sz="2250" i="1" spc="-89" baseline="-24074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(</a:t>
            </a:r>
            <a:r>
              <a:rPr sz="2600" i="1" spc="60" dirty="0">
                <a:latin typeface="Times New Roman"/>
                <a:cs typeface="Times New Roman"/>
              </a:rPr>
              <a:t>t</a:t>
            </a:r>
            <a:r>
              <a:rPr sz="2250" spc="7" baseline="-24074" dirty="0">
                <a:latin typeface="Times New Roman"/>
                <a:cs typeface="Times New Roman"/>
              </a:rPr>
              <a:t>0</a:t>
            </a:r>
            <a:r>
              <a:rPr sz="2250" spc="-127" baseline="-2407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404739"/>
              </p:ext>
            </p:extLst>
          </p:nvPr>
        </p:nvGraphicFramePr>
        <p:xfrm>
          <a:off x="1931285" y="4953000"/>
          <a:ext cx="5408612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7" imgW="2946240" imgH="507960" progId="Equation.DSMT4">
                  <p:embed/>
                </p:oleObj>
              </mc:Choice>
              <mc:Fallback>
                <p:oleObj name="Equation" r:id="rId7" imgW="2946240" imgH="5079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285" y="4953000"/>
                        <a:ext cx="5408612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8040">
              <a:lnSpc>
                <a:spcPct val="100000"/>
              </a:lnSpc>
            </a:pPr>
            <a:r>
              <a:rPr dirty="0"/>
              <a:t>Co</a:t>
            </a:r>
            <a:r>
              <a:rPr spc="-5" dirty="0"/>
              <a:t>m</a:t>
            </a:r>
            <a:r>
              <a:rPr dirty="0"/>
              <a:t>b</a:t>
            </a:r>
            <a:r>
              <a:rPr spc="-5" dirty="0"/>
              <a:t>i</a:t>
            </a:r>
            <a:r>
              <a:rPr dirty="0"/>
              <a:t>n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Capa</a:t>
            </a:r>
            <a:r>
              <a:rPr spc="-5" dirty="0"/>
              <a:t>ci</a:t>
            </a:r>
            <a:r>
              <a:rPr spc="-50" dirty="0"/>
              <a:t>t</a:t>
            </a:r>
            <a:r>
              <a:rPr dirty="0"/>
              <a:t>o</a:t>
            </a:r>
            <a:r>
              <a:rPr spc="-90" dirty="0"/>
              <a:t>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962533"/>
            <a:ext cx="57696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ac</a:t>
            </a:r>
            <a:r>
              <a:rPr sz="3200" b="1" spc="-5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d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w</a:t>
            </a:r>
            <a:r>
              <a:rPr sz="3200" b="1" spc="-5" dirty="0">
                <a:latin typeface="Calibri"/>
                <a:cs typeface="Calibri"/>
              </a:rPr>
              <a:t>h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7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ll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l</a:t>
            </a:r>
            <a:r>
              <a:rPr sz="3200" b="1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29939" y="6448044"/>
            <a:ext cx="3825239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44186" y="6512817"/>
            <a:ext cx="305117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spc="15" dirty="0">
                <a:latin typeface="Symbol"/>
                <a:cs typeface="Symbol"/>
              </a:rPr>
              <a:t></a:t>
            </a:r>
            <a:r>
              <a:rPr sz="3350" spc="-165" dirty="0">
                <a:latin typeface="Times New Roman"/>
                <a:cs typeface="Times New Roman"/>
              </a:rPr>
              <a:t> </a:t>
            </a:r>
            <a:r>
              <a:rPr sz="3350" i="1" spc="-140" dirty="0">
                <a:latin typeface="Times New Roman"/>
                <a:cs typeface="Times New Roman"/>
              </a:rPr>
              <a:t>C</a:t>
            </a:r>
            <a:r>
              <a:rPr sz="2925" spc="7" baseline="-24216" dirty="0">
                <a:latin typeface="Times New Roman"/>
                <a:cs typeface="Times New Roman"/>
              </a:rPr>
              <a:t>1</a:t>
            </a:r>
            <a:r>
              <a:rPr sz="2925" baseline="-24216" dirty="0">
                <a:latin typeface="Times New Roman"/>
                <a:cs typeface="Times New Roman"/>
              </a:rPr>
              <a:t> </a:t>
            </a:r>
            <a:r>
              <a:rPr sz="2925" spc="-337" baseline="-24216" dirty="0">
                <a:latin typeface="Times New Roman"/>
                <a:cs typeface="Times New Roman"/>
              </a:rPr>
              <a:t> </a:t>
            </a:r>
            <a:r>
              <a:rPr sz="3350" spc="15" dirty="0">
                <a:latin typeface="Symbol"/>
                <a:cs typeface="Symbol"/>
              </a:rPr>
              <a:t></a:t>
            </a:r>
            <a:r>
              <a:rPr sz="3350" spc="-325" dirty="0">
                <a:latin typeface="Times New Roman"/>
                <a:cs typeface="Times New Roman"/>
              </a:rPr>
              <a:t> </a:t>
            </a:r>
            <a:r>
              <a:rPr sz="3350" i="1" spc="75" dirty="0">
                <a:latin typeface="Times New Roman"/>
                <a:cs typeface="Times New Roman"/>
              </a:rPr>
              <a:t>C</a:t>
            </a:r>
            <a:r>
              <a:rPr sz="2925" spc="7" baseline="-24216" dirty="0">
                <a:latin typeface="Times New Roman"/>
                <a:cs typeface="Times New Roman"/>
              </a:rPr>
              <a:t>2</a:t>
            </a:r>
            <a:r>
              <a:rPr sz="2925" baseline="-24216" dirty="0">
                <a:latin typeface="Times New Roman"/>
                <a:cs typeface="Times New Roman"/>
              </a:rPr>
              <a:t> </a:t>
            </a:r>
            <a:r>
              <a:rPr sz="2925" spc="-104" baseline="-24216" dirty="0">
                <a:latin typeface="Times New Roman"/>
                <a:cs typeface="Times New Roman"/>
              </a:rPr>
              <a:t> </a:t>
            </a:r>
            <a:r>
              <a:rPr sz="3350" spc="420" dirty="0">
                <a:latin typeface="Symbol"/>
                <a:cs typeface="Symbol"/>
              </a:rPr>
              <a:t></a:t>
            </a:r>
            <a:r>
              <a:rPr sz="3350" spc="10" dirty="0">
                <a:latin typeface="Times New Roman"/>
                <a:cs typeface="Times New Roman"/>
              </a:rPr>
              <a:t>..</a:t>
            </a:r>
            <a:r>
              <a:rPr sz="3350" spc="5" dirty="0">
                <a:latin typeface="Times New Roman"/>
                <a:cs typeface="Times New Roman"/>
              </a:rPr>
              <a:t>.</a:t>
            </a:r>
            <a:r>
              <a:rPr sz="3350" spc="-484" dirty="0">
                <a:latin typeface="Times New Roman"/>
                <a:cs typeface="Times New Roman"/>
              </a:rPr>
              <a:t> </a:t>
            </a:r>
            <a:r>
              <a:rPr sz="3350" spc="15" dirty="0">
                <a:latin typeface="Symbol"/>
                <a:cs typeface="Symbol"/>
              </a:rPr>
              <a:t></a:t>
            </a:r>
            <a:r>
              <a:rPr sz="3350" spc="-325" dirty="0">
                <a:latin typeface="Times New Roman"/>
                <a:cs typeface="Times New Roman"/>
              </a:rPr>
              <a:t> </a:t>
            </a:r>
            <a:r>
              <a:rPr sz="3350" i="1" spc="80" dirty="0">
                <a:latin typeface="Times New Roman"/>
                <a:cs typeface="Times New Roman"/>
              </a:rPr>
              <a:t>C</a:t>
            </a:r>
            <a:r>
              <a:rPr sz="2925" i="1" spc="7" baseline="-24216" dirty="0">
                <a:latin typeface="Times New Roman"/>
                <a:cs typeface="Times New Roman"/>
              </a:rPr>
              <a:t>n</a:t>
            </a:r>
            <a:endParaRPr sz="2925" baseline="-24216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9036" y="6519673"/>
            <a:ext cx="551815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35"/>
              </a:lnSpc>
            </a:pPr>
            <a:r>
              <a:rPr sz="5025" i="1" spc="52" baseline="14096" dirty="0">
                <a:latin typeface="Times New Roman"/>
                <a:cs typeface="Times New Roman"/>
              </a:rPr>
              <a:t>C</a:t>
            </a:r>
            <a:r>
              <a:rPr sz="1950" i="1" dirty="0">
                <a:latin typeface="Times New Roman"/>
                <a:cs typeface="Times New Roman"/>
              </a:rPr>
              <a:t>e</a:t>
            </a:r>
            <a:r>
              <a:rPr sz="1950" i="1" spc="5" dirty="0">
                <a:latin typeface="Times New Roman"/>
                <a:cs typeface="Times New Roman"/>
              </a:rPr>
              <a:t>q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4063" y="2549652"/>
            <a:ext cx="4379976" cy="1920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42020" y="3420731"/>
            <a:ext cx="138239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5" dirty="0">
                <a:latin typeface="Times New Roman"/>
                <a:cs typeface="Times New Roman"/>
              </a:rPr>
              <a:t>i</a:t>
            </a:r>
            <a:r>
              <a:rPr sz="2200" i="1" spc="1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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i="1" spc="-150" dirty="0">
                <a:latin typeface="Times New Roman"/>
                <a:cs typeface="Times New Roman"/>
              </a:rPr>
              <a:t>i</a:t>
            </a:r>
            <a:r>
              <a:rPr sz="1950" spc="-15" baseline="-23504" dirty="0">
                <a:latin typeface="Times New Roman"/>
                <a:cs typeface="Times New Roman"/>
              </a:rPr>
              <a:t>1</a:t>
            </a:r>
            <a:r>
              <a:rPr sz="1950" baseline="-23504" dirty="0">
                <a:latin typeface="Times New Roman"/>
                <a:cs typeface="Times New Roman"/>
              </a:rPr>
              <a:t> </a:t>
            </a:r>
            <a:r>
              <a:rPr sz="1950" spc="-225" baseline="-2350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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i</a:t>
            </a:r>
            <a:r>
              <a:rPr sz="1950" spc="-15" baseline="-23504" dirty="0">
                <a:latin typeface="Times New Roman"/>
                <a:cs typeface="Times New Roman"/>
              </a:rPr>
              <a:t>2</a:t>
            </a:r>
            <a:r>
              <a:rPr sz="1950" baseline="-23504" dirty="0">
                <a:latin typeface="Times New Roman"/>
                <a:cs typeface="Times New Roman"/>
              </a:rPr>
              <a:t> </a:t>
            </a:r>
            <a:r>
              <a:rPr sz="1950" spc="-82" baseline="-2350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</a:t>
            </a:r>
            <a:r>
              <a:rPr sz="2200" spc="-204" dirty="0">
                <a:latin typeface="Times New Roman"/>
                <a:cs typeface="Times New Roman"/>
              </a:rPr>
              <a:t> </a:t>
            </a:r>
            <a:r>
              <a:rPr sz="2200" i="1" spc="-55" dirty="0">
                <a:latin typeface="Times New Roman"/>
                <a:cs typeface="Times New Roman"/>
              </a:rPr>
              <a:t>i</a:t>
            </a:r>
            <a:r>
              <a:rPr sz="1950" spc="-15" baseline="-23504" dirty="0">
                <a:latin typeface="Times New Roman"/>
                <a:cs typeface="Times New Roman"/>
              </a:rPr>
              <a:t>3</a:t>
            </a:r>
            <a:endParaRPr sz="1950" baseline="-2350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77895" y="3226307"/>
            <a:ext cx="99060" cy="739140"/>
          </a:xfrm>
          <a:custGeom>
            <a:avLst/>
            <a:gdLst/>
            <a:ahLst/>
            <a:cxnLst/>
            <a:rect l="l" t="t" r="r" b="b"/>
            <a:pathLst>
              <a:path w="99060" h="739139">
                <a:moveTo>
                  <a:pt x="42986" y="711180"/>
                </a:moveTo>
                <a:lnTo>
                  <a:pt x="9143" y="650747"/>
                </a:lnTo>
                <a:lnTo>
                  <a:pt x="7619" y="647699"/>
                </a:lnTo>
                <a:lnTo>
                  <a:pt x="3047" y="647699"/>
                </a:lnTo>
                <a:lnTo>
                  <a:pt x="0" y="649223"/>
                </a:lnTo>
                <a:lnTo>
                  <a:pt x="0" y="655319"/>
                </a:lnTo>
                <a:lnTo>
                  <a:pt x="42671" y="731028"/>
                </a:lnTo>
                <a:lnTo>
                  <a:pt x="42671" y="729995"/>
                </a:lnTo>
                <a:lnTo>
                  <a:pt x="42986" y="711180"/>
                </a:lnTo>
                <a:close/>
              </a:path>
              <a:path w="99060" h="739139">
                <a:moveTo>
                  <a:pt x="48175" y="720447"/>
                </a:moveTo>
                <a:lnTo>
                  <a:pt x="42986" y="711180"/>
                </a:lnTo>
                <a:lnTo>
                  <a:pt x="42671" y="729995"/>
                </a:lnTo>
                <a:lnTo>
                  <a:pt x="44195" y="729995"/>
                </a:lnTo>
                <a:lnTo>
                  <a:pt x="44195" y="726947"/>
                </a:lnTo>
                <a:lnTo>
                  <a:pt x="48175" y="720447"/>
                </a:lnTo>
                <a:close/>
              </a:path>
              <a:path w="99060" h="739139">
                <a:moveTo>
                  <a:pt x="52831" y="729995"/>
                </a:moveTo>
                <a:lnTo>
                  <a:pt x="42671" y="729995"/>
                </a:lnTo>
                <a:lnTo>
                  <a:pt x="42671" y="731028"/>
                </a:lnTo>
                <a:lnTo>
                  <a:pt x="47243" y="739139"/>
                </a:lnTo>
                <a:lnTo>
                  <a:pt x="52831" y="729995"/>
                </a:lnTo>
                <a:close/>
              </a:path>
              <a:path w="99060" h="739139">
                <a:moveTo>
                  <a:pt x="65531" y="0"/>
                </a:moveTo>
                <a:lnTo>
                  <a:pt x="54863" y="0"/>
                </a:lnTo>
                <a:lnTo>
                  <a:pt x="42986" y="711180"/>
                </a:lnTo>
                <a:lnTo>
                  <a:pt x="48175" y="720447"/>
                </a:lnTo>
                <a:lnTo>
                  <a:pt x="53648" y="711508"/>
                </a:lnTo>
                <a:lnTo>
                  <a:pt x="65531" y="0"/>
                </a:lnTo>
                <a:close/>
              </a:path>
              <a:path w="99060" h="739139">
                <a:moveTo>
                  <a:pt x="51815" y="726947"/>
                </a:moveTo>
                <a:lnTo>
                  <a:pt x="48175" y="720447"/>
                </a:lnTo>
                <a:lnTo>
                  <a:pt x="44195" y="726947"/>
                </a:lnTo>
                <a:lnTo>
                  <a:pt x="51815" y="726947"/>
                </a:lnTo>
                <a:close/>
              </a:path>
              <a:path w="99060" h="739139">
                <a:moveTo>
                  <a:pt x="51815" y="729995"/>
                </a:moveTo>
                <a:lnTo>
                  <a:pt x="51815" y="726947"/>
                </a:lnTo>
                <a:lnTo>
                  <a:pt x="44195" y="726947"/>
                </a:lnTo>
                <a:lnTo>
                  <a:pt x="44195" y="729995"/>
                </a:lnTo>
                <a:lnTo>
                  <a:pt x="51815" y="729995"/>
                </a:lnTo>
                <a:close/>
              </a:path>
              <a:path w="99060" h="739139">
                <a:moveTo>
                  <a:pt x="53648" y="711508"/>
                </a:moveTo>
                <a:lnTo>
                  <a:pt x="48175" y="720447"/>
                </a:lnTo>
                <a:lnTo>
                  <a:pt x="51815" y="726947"/>
                </a:lnTo>
                <a:lnTo>
                  <a:pt x="51815" y="729995"/>
                </a:lnTo>
                <a:lnTo>
                  <a:pt x="52831" y="729995"/>
                </a:lnTo>
                <a:lnTo>
                  <a:pt x="53354" y="729141"/>
                </a:lnTo>
                <a:lnTo>
                  <a:pt x="53648" y="711508"/>
                </a:lnTo>
                <a:close/>
              </a:path>
              <a:path w="99060" h="739139">
                <a:moveTo>
                  <a:pt x="53354" y="729141"/>
                </a:moveTo>
                <a:lnTo>
                  <a:pt x="52831" y="729995"/>
                </a:lnTo>
                <a:lnTo>
                  <a:pt x="53339" y="729995"/>
                </a:lnTo>
                <a:lnTo>
                  <a:pt x="53354" y="729141"/>
                </a:lnTo>
                <a:close/>
              </a:path>
              <a:path w="99060" h="739139">
                <a:moveTo>
                  <a:pt x="99059" y="653795"/>
                </a:moveTo>
                <a:lnTo>
                  <a:pt x="99059" y="650747"/>
                </a:lnTo>
                <a:lnTo>
                  <a:pt x="96011" y="649223"/>
                </a:lnTo>
                <a:lnTo>
                  <a:pt x="91439" y="649223"/>
                </a:lnTo>
                <a:lnTo>
                  <a:pt x="89915" y="652271"/>
                </a:lnTo>
                <a:lnTo>
                  <a:pt x="53648" y="711508"/>
                </a:lnTo>
                <a:lnTo>
                  <a:pt x="53354" y="729141"/>
                </a:lnTo>
                <a:lnTo>
                  <a:pt x="97535" y="656843"/>
                </a:lnTo>
                <a:lnTo>
                  <a:pt x="99059" y="653795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6823" y="3226307"/>
            <a:ext cx="100965" cy="739140"/>
          </a:xfrm>
          <a:custGeom>
            <a:avLst/>
            <a:gdLst/>
            <a:ahLst/>
            <a:cxnLst/>
            <a:rect l="l" t="t" r="r" b="b"/>
            <a:pathLst>
              <a:path w="100964" h="739139">
                <a:moveTo>
                  <a:pt x="44510" y="711180"/>
                </a:moveTo>
                <a:lnTo>
                  <a:pt x="10667" y="650747"/>
                </a:lnTo>
                <a:lnTo>
                  <a:pt x="9143" y="647699"/>
                </a:lnTo>
                <a:lnTo>
                  <a:pt x="3047" y="647699"/>
                </a:lnTo>
                <a:lnTo>
                  <a:pt x="1523" y="649223"/>
                </a:lnTo>
                <a:lnTo>
                  <a:pt x="0" y="652271"/>
                </a:lnTo>
                <a:lnTo>
                  <a:pt x="1523" y="655319"/>
                </a:lnTo>
                <a:lnTo>
                  <a:pt x="44195" y="731028"/>
                </a:lnTo>
                <a:lnTo>
                  <a:pt x="44195" y="726947"/>
                </a:lnTo>
                <a:lnTo>
                  <a:pt x="44510" y="711180"/>
                </a:lnTo>
                <a:close/>
              </a:path>
              <a:path w="100964" h="739139">
                <a:moveTo>
                  <a:pt x="44248" y="726862"/>
                </a:moveTo>
                <a:close/>
              </a:path>
              <a:path w="100964" h="739139">
                <a:moveTo>
                  <a:pt x="44246" y="726947"/>
                </a:moveTo>
                <a:lnTo>
                  <a:pt x="44195" y="729995"/>
                </a:lnTo>
                <a:lnTo>
                  <a:pt x="44246" y="726947"/>
                </a:lnTo>
                <a:close/>
              </a:path>
              <a:path w="100964" h="739139">
                <a:moveTo>
                  <a:pt x="53339" y="729995"/>
                </a:moveTo>
                <a:lnTo>
                  <a:pt x="53339" y="726947"/>
                </a:lnTo>
                <a:lnTo>
                  <a:pt x="44246" y="726947"/>
                </a:lnTo>
                <a:lnTo>
                  <a:pt x="44195" y="729995"/>
                </a:lnTo>
                <a:lnTo>
                  <a:pt x="53339" y="729995"/>
                </a:lnTo>
                <a:close/>
              </a:path>
              <a:path w="100964" h="739139">
                <a:moveTo>
                  <a:pt x="100583" y="653795"/>
                </a:moveTo>
                <a:lnTo>
                  <a:pt x="99059" y="650747"/>
                </a:lnTo>
                <a:lnTo>
                  <a:pt x="97535" y="649223"/>
                </a:lnTo>
                <a:lnTo>
                  <a:pt x="91439" y="649223"/>
                </a:lnTo>
                <a:lnTo>
                  <a:pt x="89915" y="652271"/>
                </a:lnTo>
                <a:lnTo>
                  <a:pt x="53648" y="711508"/>
                </a:lnTo>
                <a:lnTo>
                  <a:pt x="53339" y="729995"/>
                </a:lnTo>
                <a:lnTo>
                  <a:pt x="44195" y="729995"/>
                </a:lnTo>
                <a:lnTo>
                  <a:pt x="44195" y="731028"/>
                </a:lnTo>
                <a:lnTo>
                  <a:pt x="48767" y="739139"/>
                </a:lnTo>
                <a:lnTo>
                  <a:pt x="99059" y="656843"/>
                </a:lnTo>
                <a:lnTo>
                  <a:pt x="100583" y="653795"/>
                </a:lnTo>
                <a:close/>
              </a:path>
              <a:path w="100964" h="739139">
                <a:moveTo>
                  <a:pt x="53339" y="726947"/>
                </a:moveTo>
                <a:lnTo>
                  <a:pt x="48971" y="719147"/>
                </a:lnTo>
                <a:lnTo>
                  <a:pt x="44248" y="726862"/>
                </a:lnTo>
                <a:lnTo>
                  <a:pt x="53339" y="726947"/>
                </a:lnTo>
                <a:close/>
              </a:path>
              <a:path w="100964" h="739139">
                <a:moveTo>
                  <a:pt x="48971" y="719147"/>
                </a:moveTo>
                <a:lnTo>
                  <a:pt x="44510" y="711180"/>
                </a:lnTo>
                <a:lnTo>
                  <a:pt x="44248" y="726862"/>
                </a:lnTo>
                <a:lnTo>
                  <a:pt x="48971" y="719147"/>
                </a:lnTo>
                <a:close/>
              </a:path>
              <a:path w="100964" h="739139">
                <a:moveTo>
                  <a:pt x="65531" y="0"/>
                </a:moveTo>
                <a:lnTo>
                  <a:pt x="56387" y="0"/>
                </a:lnTo>
                <a:lnTo>
                  <a:pt x="44510" y="711180"/>
                </a:lnTo>
                <a:lnTo>
                  <a:pt x="48971" y="719147"/>
                </a:lnTo>
                <a:lnTo>
                  <a:pt x="53648" y="711508"/>
                </a:lnTo>
                <a:lnTo>
                  <a:pt x="65531" y="0"/>
                </a:lnTo>
                <a:close/>
              </a:path>
              <a:path w="100964" h="739139">
                <a:moveTo>
                  <a:pt x="53648" y="711508"/>
                </a:moveTo>
                <a:lnTo>
                  <a:pt x="48971" y="719147"/>
                </a:lnTo>
                <a:lnTo>
                  <a:pt x="53339" y="726947"/>
                </a:lnTo>
                <a:lnTo>
                  <a:pt x="53339" y="729995"/>
                </a:lnTo>
                <a:lnTo>
                  <a:pt x="53648" y="71150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8047" y="3226307"/>
            <a:ext cx="100965" cy="739140"/>
          </a:xfrm>
          <a:custGeom>
            <a:avLst/>
            <a:gdLst/>
            <a:ahLst/>
            <a:cxnLst/>
            <a:rect l="l" t="t" r="r" b="b"/>
            <a:pathLst>
              <a:path w="100964" h="739139">
                <a:moveTo>
                  <a:pt x="44510" y="711180"/>
                </a:moveTo>
                <a:lnTo>
                  <a:pt x="10667" y="650747"/>
                </a:lnTo>
                <a:lnTo>
                  <a:pt x="9143" y="647699"/>
                </a:lnTo>
                <a:lnTo>
                  <a:pt x="3047" y="647699"/>
                </a:lnTo>
                <a:lnTo>
                  <a:pt x="1523" y="649223"/>
                </a:lnTo>
                <a:lnTo>
                  <a:pt x="0" y="652271"/>
                </a:lnTo>
                <a:lnTo>
                  <a:pt x="1523" y="655319"/>
                </a:lnTo>
                <a:lnTo>
                  <a:pt x="44195" y="731028"/>
                </a:lnTo>
                <a:lnTo>
                  <a:pt x="44195" y="726947"/>
                </a:lnTo>
                <a:lnTo>
                  <a:pt x="44510" y="711180"/>
                </a:lnTo>
                <a:close/>
              </a:path>
              <a:path w="100964" h="739139">
                <a:moveTo>
                  <a:pt x="44248" y="726862"/>
                </a:moveTo>
                <a:close/>
              </a:path>
              <a:path w="100964" h="739139">
                <a:moveTo>
                  <a:pt x="44246" y="726947"/>
                </a:moveTo>
                <a:lnTo>
                  <a:pt x="44195" y="729995"/>
                </a:lnTo>
                <a:lnTo>
                  <a:pt x="44246" y="726947"/>
                </a:lnTo>
                <a:close/>
              </a:path>
              <a:path w="100964" h="739139">
                <a:moveTo>
                  <a:pt x="53339" y="729995"/>
                </a:moveTo>
                <a:lnTo>
                  <a:pt x="53339" y="726947"/>
                </a:lnTo>
                <a:lnTo>
                  <a:pt x="44246" y="726947"/>
                </a:lnTo>
                <a:lnTo>
                  <a:pt x="44195" y="729995"/>
                </a:lnTo>
                <a:lnTo>
                  <a:pt x="53339" y="729995"/>
                </a:lnTo>
                <a:close/>
              </a:path>
              <a:path w="100964" h="739139">
                <a:moveTo>
                  <a:pt x="100583" y="653795"/>
                </a:moveTo>
                <a:lnTo>
                  <a:pt x="99059" y="650747"/>
                </a:lnTo>
                <a:lnTo>
                  <a:pt x="97535" y="649223"/>
                </a:lnTo>
                <a:lnTo>
                  <a:pt x="91439" y="649223"/>
                </a:lnTo>
                <a:lnTo>
                  <a:pt x="89915" y="652271"/>
                </a:lnTo>
                <a:lnTo>
                  <a:pt x="53648" y="711508"/>
                </a:lnTo>
                <a:lnTo>
                  <a:pt x="53339" y="729995"/>
                </a:lnTo>
                <a:lnTo>
                  <a:pt x="44195" y="729995"/>
                </a:lnTo>
                <a:lnTo>
                  <a:pt x="44195" y="731028"/>
                </a:lnTo>
                <a:lnTo>
                  <a:pt x="48767" y="739139"/>
                </a:lnTo>
                <a:lnTo>
                  <a:pt x="99059" y="656843"/>
                </a:lnTo>
                <a:lnTo>
                  <a:pt x="100583" y="653795"/>
                </a:lnTo>
                <a:close/>
              </a:path>
              <a:path w="100964" h="739139">
                <a:moveTo>
                  <a:pt x="53339" y="726947"/>
                </a:moveTo>
                <a:lnTo>
                  <a:pt x="48971" y="719147"/>
                </a:lnTo>
                <a:lnTo>
                  <a:pt x="44248" y="726862"/>
                </a:lnTo>
                <a:lnTo>
                  <a:pt x="53339" y="726947"/>
                </a:lnTo>
                <a:close/>
              </a:path>
              <a:path w="100964" h="739139">
                <a:moveTo>
                  <a:pt x="48971" y="719147"/>
                </a:moveTo>
                <a:lnTo>
                  <a:pt x="44510" y="711180"/>
                </a:lnTo>
                <a:lnTo>
                  <a:pt x="44248" y="726862"/>
                </a:lnTo>
                <a:lnTo>
                  <a:pt x="48971" y="719147"/>
                </a:lnTo>
                <a:close/>
              </a:path>
              <a:path w="100964" h="739139">
                <a:moveTo>
                  <a:pt x="65531" y="0"/>
                </a:moveTo>
                <a:lnTo>
                  <a:pt x="56387" y="0"/>
                </a:lnTo>
                <a:lnTo>
                  <a:pt x="44510" y="711180"/>
                </a:lnTo>
                <a:lnTo>
                  <a:pt x="48971" y="719147"/>
                </a:lnTo>
                <a:lnTo>
                  <a:pt x="53648" y="711508"/>
                </a:lnTo>
                <a:lnTo>
                  <a:pt x="65531" y="0"/>
                </a:lnTo>
                <a:close/>
              </a:path>
              <a:path w="100964" h="739139">
                <a:moveTo>
                  <a:pt x="53648" y="711508"/>
                </a:moveTo>
                <a:lnTo>
                  <a:pt x="48971" y="719147"/>
                </a:lnTo>
                <a:lnTo>
                  <a:pt x="53339" y="726947"/>
                </a:lnTo>
                <a:lnTo>
                  <a:pt x="53339" y="729995"/>
                </a:lnTo>
                <a:lnTo>
                  <a:pt x="53648" y="71150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16070" y="3462780"/>
            <a:ext cx="15494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baseline="-20833" dirty="0">
                <a:latin typeface="Calibri"/>
                <a:cs typeface="Calibri"/>
              </a:rPr>
              <a:t>1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4330" y="3485640"/>
            <a:ext cx="15494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7745" y="3485640"/>
            <a:ext cx="15494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baseline="-20833" dirty="0">
                <a:latin typeface="Calibri"/>
                <a:cs typeface="Calibri"/>
              </a:rPr>
              <a:t>3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89503" y="478231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9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59454" y="4776752"/>
            <a:ext cx="35623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spc="15" baseline="52910" dirty="0">
                <a:latin typeface="Times New Roman"/>
                <a:cs typeface="Times New Roman"/>
              </a:rPr>
              <a:t>1 </a:t>
            </a:r>
            <a:r>
              <a:rPr sz="1575" spc="142" baseline="52910" dirty="0">
                <a:latin typeface="Times New Roman"/>
                <a:cs typeface="Times New Roman"/>
              </a:rPr>
              <a:t> </a:t>
            </a:r>
            <a:r>
              <a:rPr sz="1850" i="1" spc="-5" dirty="0">
                <a:latin typeface="Times New Roman"/>
                <a:cs typeface="Times New Roman"/>
              </a:rPr>
              <a:t>d</a:t>
            </a:r>
            <a:r>
              <a:rPr sz="1850" i="1" dirty="0">
                <a:latin typeface="Times New Roman"/>
                <a:cs typeface="Times New Roman"/>
              </a:rPr>
              <a:t>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2257" y="4776752"/>
            <a:ext cx="9461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39739" y="5791200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330707" y="0"/>
                </a:lnTo>
              </a:path>
            </a:pathLst>
          </a:custGeom>
          <a:ln w="127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43116" y="5791200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183" y="0"/>
                </a:lnTo>
              </a:path>
            </a:pathLst>
          </a:custGeom>
          <a:ln w="127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11172" y="5414878"/>
            <a:ext cx="4390390" cy="53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9285" algn="l"/>
                <a:tab pos="1101725" algn="l"/>
                <a:tab pos="1583690" algn="l"/>
                <a:tab pos="2255520" algn="l"/>
                <a:tab pos="2854325" algn="l"/>
                <a:tab pos="3406140" algn="l"/>
              </a:tabLst>
            </a:pPr>
            <a:r>
              <a:rPr sz="2400" i="1" spc="5" dirty="0">
                <a:latin typeface="Times New Roman"/>
                <a:cs typeface="Times New Roman"/>
              </a:rPr>
              <a:t>i </a:t>
            </a:r>
            <a:r>
              <a:rPr sz="2400" spc="10" dirty="0">
                <a:latin typeface="Symbol"/>
                <a:cs typeface="Symbol"/>
              </a:rPr>
              <a:t>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10" dirty="0">
                <a:latin typeface="Symbol"/>
                <a:cs typeface="Symbol"/>
              </a:rPr>
              <a:t>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10" dirty="0">
                <a:latin typeface="Symbol"/>
                <a:cs typeface="Symbol"/>
              </a:rPr>
              <a:t>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10" dirty="0">
                <a:latin typeface="Symbol"/>
                <a:cs typeface="Symbol"/>
              </a:rPr>
              <a:t>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3200" spc="-395" dirty="0">
                <a:latin typeface="Symbol"/>
                <a:cs typeface="Symbol"/>
              </a:rPr>
              <a:t></a:t>
            </a:r>
            <a:r>
              <a:rPr sz="2400" i="1" spc="15" dirty="0">
                <a:latin typeface="Times New Roman"/>
                <a:cs typeface="Times New Roman"/>
              </a:rPr>
              <a:t>C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10" dirty="0">
                <a:latin typeface="Symbol"/>
                <a:cs typeface="Symbol"/>
              </a:rPr>
              <a:t>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C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10" dirty="0">
                <a:latin typeface="Symbol"/>
                <a:cs typeface="Symbol"/>
              </a:rPr>
              <a:t>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C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3200" spc="-280" dirty="0">
                <a:latin typeface="Symbol"/>
                <a:cs typeface="Symbol"/>
              </a:rPr>
              <a:t></a:t>
            </a:r>
            <a:r>
              <a:rPr sz="3200" spc="-470" dirty="0">
                <a:latin typeface="Times New Roman"/>
                <a:cs typeface="Times New Roman"/>
              </a:rPr>
              <a:t> </a:t>
            </a:r>
            <a:r>
              <a:rPr sz="3600" i="1" spc="7" baseline="34722" dirty="0">
                <a:latin typeface="Times New Roman"/>
                <a:cs typeface="Times New Roman"/>
              </a:rPr>
              <a:t>d</a:t>
            </a:r>
            <a:r>
              <a:rPr sz="3600" i="1" spc="15" baseline="34722" dirty="0">
                <a:latin typeface="Times New Roman"/>
                <a:cs typeface="Times New Roman"/>
              </a:rPr>
              <a:t>v</a:t>
            </a:r>
            <a:r>
              <a:rPr sz="3600" i="1" spc="284" baseline="34722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Symbol"/>
                <a:cs typeface="Symbol"/>
              </a:rPr>
              <a:t>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8185" y="5849218"/>
            <a:ext cx="1369060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5695" algn="l"/>
              </a:tabLst>
            </a:pPr>
            <a:r>
              <a:rPr sz="2400" i="1" spc="5" dirty="0">
                <a:latin typeface="Times New Roman"/>
                <a:cs typeface="Times New Roman"/>
              </a:rPr>
              <a:t>dt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5" dirty="0">
                <a:latin typeface="Times New Roman"/>
                <a:cs typeface="Times New Roman"/>
              </a:rPr>
              <a:t>dt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51749" y="5414878"/>
            <a:ext cx="31686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5" dirty="0">
                <a:latin typeface="Times New Roman"/>
                <a:cs typeface="Times New Roman"/>
              </a:rPr>
              <a:t>d</a:t>
            </a:r>
            <a:r>
              <a:rPr sz="2400" i="1" spc="10" dirty="0">
                <a:latin typeface="Times New Roman"/>
                <a:cs typeface="Times New Roman"/>
              </a:rPr>
              <a:t>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78953" y="5787879"/>
            <a:ext cx="194945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5" dirty="0">
                <a:latin typeface="Times New Roman"/>
                <a:cs typeface="Times New Roman"/>
              </a:rPr>
              <a:t>e</a:t>
            </a:r>
            <a:r>
              <a:rPr sz="1400" i="1" spc="5" dirty="0">
                <a:latin typeface="Times New Roman"/>
                <a:cs typeface="Times New Roman"/>
              </a:rPr>
              <a:t>q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69882" y="5787879"/>
            <a:ext cx="2922905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1170" algn="l"/>
                <a:tab pos="939165" algn="l"/>
                <a:tab pos="1637030" algn="l"/>
                <a:tab pos="2223770" algn="l"/>
                <a:tab pos="2819400" algn="l"/>
              </a:tabLst>
            </a:pPr>
            <a:r>
              <a:rPr sz="1400" spc="5" dirty="0">
                <a:latin typeface="Times New Roman"/>
                <a:cs typeface="Times New Roman"/>
              </a:rPr>
              <a:t>1	2	3	1	2	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38244" y="478231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9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51959" y="4492286"/>
            <a:ext cx="1868170" cy="40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10640" algn="l"/>
                <a:tab pos="1520825" algn="l"/>
              </a:tabLst>
            </a:pPr>
            <a:r>
              <a:rPr sz="1850" i="1" dirty="0">
                <a:latin typeface="Times New Roman"/>
                <a:cs typeface="Times New Roman"/>
              </a:rPr>
              <a:t>i </a:t>
            </a:r>
            <a:r>
              <a:rPr sz="1850" i="1" spc="2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</a:t>
            </a:r>
            <a:r>
              <a:rPr sz="1850" spc="-100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C </a:t>
            </a:r>
            <a:r>
              <a:rPr sz="1850" i="1" spc="35" dirty="0">
                <a:latin typeface="Times New Roman"/>
                <a:cs typeface="Times New Roman"/>
              </a:rPr>
              <a:t> </a:t>
            </a:r>
            <a:r>
              <a:rPr sz="2775" i="1" spc="-7" baseline="34534" dirty="0">
                <a:latin typeface="Times New Roman"/>
                <a:cs typeface="Times New Roman"/>
              </a:rPr>
              <a:t>d</a:t>
            </a:r>
            <a:r>
              <a:rPr sz="2775" i="1" baseline="34534" dirty="0">
                <a:latin typeface="Times New Roman"/>
                <a:cs typeface="Times New Roman"/>
              </a:rPr>
              <a:t>v	</a:t>
            </a:r>
            <a:r>
              <a:rPr sz="1850" i="1" dirty="0">
                <a:latin typeface="Times New Roman"/>
                <a:cs typeface="Times New Roman"/>
              </a:rPr>
              <a:t>i	</a:t>
            </a:r>
            <a:r>
              <a:rPr sz="1850" dirty="0">
                <a:latin typeface="Symbol"/>
                <a:cs typeface="Symbol"/>
              </a:rPr>
              <a:t>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99050" y="4492286"/>
            <a:ext cx="390525" cy="59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ct val="100000"/>
              </a:lnSpc>
            </a:pPr>
            <a:r>
              <a:rPr sz="1850" i="1" spc="-5" dirty="0">
                <a:latin typeface="Times New Roman"/>
                <a:cs typeface="Times New Roman"/>
              </a:rPr>
              <a:t>d</a:t>
            </a:r>
            <a:r>
              <a:rPr sz="1850" i="1" dirty="0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575" spc="15" baseline="52910" dirty="0">
                <a:latin typeface="Times New Roman"/>
                <a:cs typeface="Times New Roman"/>
              </a:rPr>
              <a:t>2  </a:t>
            </a:r>
            <a:r>
              <a:rPr sz="1575" spc="-142" baseline="52910" dirty="0">
                <a:latin typeface="Times New Roman"/>
                <a:cs typeface="Times New Roman"/>
              </a:rPr>
              <a:t> </a:t>
            </a:r>
            <a:r>
              <a:rPr sz="1850" i="1" spc="-5" dirty="0">
                <a:latin typeface="Times New Roman"/>
                <a:cs typeface="Times New Roman"/>
              </a:rPr>
              <a:t>d</a:t>
            </a:r>
            <a:r>
              <a:rPr sz="1850" i="1" dirty="0">
                <a:latin typeface="Times New Roman"/>
                <a:cs typeface="Times New Roman"/>
              </a:rPr>
              <a:t>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15944" y="4776752"/>
            <a:ext cx="9461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55563" y="478231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9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20941" y="4492286"/>
            <a:ext cx="386080" cy="59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>
              <a:lnSpc>
                <a:spcPct val="100000"/>
              </a:lnSpc>
            </a:pPr>
            <a:r>
              <a:rPr sz="1850" i="1" spc="-5" dirty="0">
                <a:latin typeface="Times New Roman"/>
                <a:cs typeface="Times New Roman"/>
              </a:rPr>
              <a:t>d</a:t>
            </a:r>
            <a:r>
              <a:rPr sz="1850" i="1" dirty="0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575" spc="15" baseline="52910" dirty="0">
                <a:latin typeface="Times New Roman"/>
                <a:cs typeface="Times New Roman"/>
              </a:rPr>
              <a:t>3  </a:t>
            </a:r>
            <a:r>
              <a:rPr sz="1575" spc="-179" baseline="52910" dirty="0">
                <a:latin typeface="Times New Roman"/>
                <a:cs typeface="Times New Roman"/>
              </a:rPr>
              <a:t> </a:t>
            </a:r>
            <a:r>
              <a:rPr sz="1850" i="1" spc="-5" dirty="0">
                <a:latin typeface="Times New Roman"/>
                <a:cs typeface="Times New Roman"/>
              </a:rPr>
              <a:t>d</a:t>
            </a:r>
            <a:r>
              <a:rPr sz="1850" i="1" dirty="0">
                <a:latin typeface="Times New Roman"/>
                <a:cs typeface="Times New Roman"/>
              </a:rPr>
              <a:t>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84491" y="4636364"/>
            <a:ext cx="560705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5265" algn="l"/>
              </a:tabLst>
            </a:pPr>
            <a:r>
              <a:rPr sz="1850" i="1" dirty="0">
                <a:latin typeface="Times New Roman"/>
                <a:cs typeface="Times New Roman"/>
              </a:rPr>
              <a:t>i	</a:t>
            </a:r>
            <a:r>
              <a:rPr sz="1850" dirty="0">
                <a:latin typeface="Symbol"/>
                <a:cs typeface="Symbol"/>
              </a:rPr>
              <a:t></a:t>
            </a:r>
            <a:r>
              <a:rPr sz="1850" spc="-100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45455" y="4776752"/>
            <a:ext cx="9461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>
                <a:latin typeface="Times New Roman"/>
                <a:cs typeface="Times New Roman"/>
              </a:rPr>
              <a:t>3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dirty="0"/>
              <a:t>S</a:t>
            </a:r>
            <a:r>
              <a:rPr spc="5" dirty="0"/>
              <a:t>e</a:t>
            </a:r>
            <a:r>
              <a:rPr spc="-20" dirty="0"/>
              <a:t>r</a:t>
            </a:r>
            <a:r>
              <a:rPr spc="-5" dirty="0"/>
              <a:t>i</a:t>
            </a:r>
            <a:r>
              <a:rPr spc="5" dirty="0"/>
              <a:t>e</a:t>
            </a:r>
            <a:r>
              <a:rPr dirty="0"/>
              <a:t>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Co</a:t>
            </a:r>
            <a:r>
              <a:rPr spc="-5" dirty="0"/>
              <a:t>m</a:t>
            </a:r>
            <a:r>
              <a:rPr dirty="0"/>
              <a:t>b</a:t>
            </a:r>
            <a:r>
              <a:rPr spc="-5" dirty="0"/>
              <a:t>i</a:t>
            </a:r>
            <a:r>
              <a:rPr dirty="0"/>
              <a:t>n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ons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Capa</a:t>
            </a:r>
            <a:r>
              <a:rPr spc="-5" dirty="0"/>
              <a:t>ci</a:t>
            </a:r>
            <a:r>
              <a:rPr spc="-50" dirty="0"/>
              <a:t>t</a:t>
            </a:r>
            <a:r>
              <a:rPr dirty="0"/>
              <a:t>o</a:t>
            </a:r>
            <a:r>
              <a:rPr spc="-90" dirty="0"/>
              <a:t>r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4069079" y="308000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70813" y="2882860"/>
            <a:ext cx="1755775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  <a:tabLst>
                <a:tab pos="672465" algn="l"/>
              </a:tabLst>
            </a:pPr>
            <a:r>
              <a:rPr sz="1700" i="1" spc="-105" dirty="0">
                <a:latin typeface="Times New Roman"/>
                <a:cs typeface="Times New Roman"/>
              </a:rPr>
              <a:t>v</a:t>
            </a:r>
            <a:r>
              <a:rPr sz="1500" baseline="-25000" dirty="0">
                <a:latin typeface="Times New Roman"/>
                <a:cs typeface="Times New Roman"/>
              </a:rPr>
              <a:t>1 </a:t>
            </a:r>
            <a:r>
              <a:rPr sz="1500" spc="-15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3900" spc="300" baseline="-12820" dirty="0">
                <a:latin typeface="Symbol"/>
                <a:cs typeface="Symbol"/>
              </a:rPr>
              <a:t></a:t>
            </a:r>
            <a:r>
              <a:rPr sz="1700" i="1" spc="-5" dirty="0">
                <a:latin typeface="Times New Roman"/>
                <a:cs typeface="Times New Roman"/>
              </a:rPr>
              <a:t>i</a:t>
            </a:r>
            <a:r>
              <a:rPr sz="1700" i="1" spc="15" dirty="0">
                <a:latin typeface="Times New Roman"/>
                <a:cs typeface="Times New Roman"/>
              </a:rPr>
              <a:t>d</a:t>
            </a:r>
            <a:r>
              <a:rPr sz="1800" spc="-35" dirty="0">
                <a:latin typeface="Symbol"/>
                <a:cs typeface="Symbol"/>
              </a:rPr>
              <a:t>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40" dirty="0">
                <a:latin typeface="Times New Roman"/>
                <a:cs typeface="Times New Roman"/>
              </a:rPr>
              <a:t> </a:t>
            </a:r>
            <a:r>
              <a:rPr sz="1700" i="1" spc="-95" dirty="0">
                <a:latin typeface="Times New Roman"/>
                <a:cs typeface="Times New Roman"/>
              </a:rPr>
              <a:t>v</a:t>
            </a:r>
            <a:r>
              <a:rPr sz="1500" baseline="-25000" dirty="0">
                <a:latin typeface="Times New Roman"/>
                <a:cs typeface="Times New Roman"/>
              </a:rPr>
              <a:t>1</a:t>
            </a:r>
            <a:r>
              <a:rPr sz="1500" spc="-217" baseline="-25000" dirty="0">
                <a:latin typeface="Times New Roman"/>
                <a:cs typeface="Times New Roman"/>
              </a:rPr>
              <a:t> </a:t>
            </a:r>
            <a:r>
              <a:rPr sz="2250" spc="-265" dirty="0">
                <a:latin typeface="Symbol"/>
                <a:cs typeface="Symbol"/>
              </a:rPr>
              <a:t></a:t>
            </a:r>
            <a:r>
              <a:rPr sz="1700" i="1" spc="30" dirty="0">
                <a:latin typeface="Times New Roman"/>
                <a:cs typeface="Times New Roman"/>
              </a:rPr>
              <a:t>t</a:t>
            </a:r>
            <a:r>
              <a:rPr sz="1500" baseline="-25000" dirty="0">
                <a:latin typeface="Times New Roman"/>
                <a:cs typeface="Times New Roman"/>
              </a:rPr>
              <a:t>0 </a:t>
            </a:r>
            <a:r>
              <a:rPr sz="2250" spc="-190" dirty="0">
                <a:latin typeface="Symbol"/>
                <a:cs typeface="Symbol"/>
              </a:rPr>
              <a:t></a:t>
            </a:r>
            <a:endParaRPr sz="2250">
              <a:latin typeface="Symbol"/>
              <a:cs typeface="Symbol"/>
            </a:endParaRPr>
          </a:p>
          <a:p>
            <a:pPr marL="405765">
              <a:lnSpc>
                <a:spcPts val="1610"/>
              </a:lnSpc>
            </a:pPr>
            <a:r>
              <a:rPr sz="1700" i="1" spc="10" dirty="0">
                <a:latin typeface="Times New Roman"/>
                <a:cs typeface="Times New Roman"/>
              </a:rPr>
              <a:t>C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2034" y="2767695"/>
            <a:ext cx="6159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1155" y="3246231"/>
            <a:ext cx="233045" cy="18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aseline="5555" dirty="0">
                <a:latin typeface="Times New Roman"/>
                <a:cs typeface="Times New Roman"/>
              </a:rPr>
              <a:t>1 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000" i="1" spc="30" dirty="0">
                <a:latin typeface="Times New Roman"/>
                <a:cs typeface="Times New Roman"/>
              </a:rPr>
              <a:t>t</a:t>
            </a:r>
            <a:r>
              <a:rPr sz="1050" spc="15" baseline="-19841" dirty="0">
                <a:latin typeface="Times New Roman"/>
                <a:cs typeface="Times New Roman"/>
              </a:rPr>
              <a:t>0</a:t>
            </a:r>
            <a:endParaRPr sz="1050" baseline="-1984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7338" y="2806892"/>
            <a:ext cx="1358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4148" y="2503283"/>
            <a:ext cx="2031364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5" dirty="0">
                <a:latin typeface="Times New Roman"/>
                <a:cs typeface="Times New Roman"/>
              </a:rPr>
              <a:t>v</a:t>
            </a:r>
            <a:r>
              <a:rPr sz="2200" i="1" spc="-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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i="1" spc="-135" dirty="0">
                <a:latin typeface="Times New Roman"/>
                <a:cs typeface="Times New Roman"/>
              </a:rPr>
              <a:t>v</a:t>
            </a:r>
            <a:r>
              <a:rPr sz="1950" spc="-15" baseline="-23504" dirty="0">
                <a:latin typeface="Times New Roman"/>
                <a:cs typeface="Times New Roman"/>
              </a:rPr>
              <a:t>1</a:t>
            </a:r>
            <a:r>
              <a:rPr sz="1950" baseline="-23504" dirty="0">
                <a:latin typeface="Times New Roman"/>
                <a:cs typeface="Times New Roman"/>
              </a:rPr>
              <a:t> </a:t>
            </a:r>
            <a:r>
              <a:rPr sz="1950" spc="-225" baseline="-2350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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i="1" spc="20" dirty="0">
                <a:latin typeface="Times New Roman"/>
                <a:cs typeface="Times New Roman"/>
              </a:rPr>
              <a:t>v</a:t>
            </a:r>
            <a:r>
              <a:rPr sz="1950" spc="-15" baseline="-23504" dirty="0">
                <a:latin typeface="Times New Roman"/>
                <a:cs typeface="Times New Roman"/>
              </a:rPr>
              <a:t>2</a:t>
            </a:r>
            <a:r>
              <a:rPr sz="1950" baseline="-23504" dirty="0">
                <a:latin typeface="Times New Roman"/>
                <a:cs typeface="Times New Roman"/>
              </a:rPr>
              <a:t> </a:t>
            </a:r>
            <a:r>
              <a:rPr sz="1950" spc="-82" baseline="-2350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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..</a:t>
            </a:r>
            <a:r>
              <a:rPr sz="2200" spc="5" dirty="0">
                <a:latin typeface="Times New Roman"/>
                <a:cs typeface="Times New Roman"/>
              </a:rPr>
              <a:t>.</a:t>
            </a:r>
            <a:r>
              <a:rPr sz="2200" spc="-29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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i="1" spc="10" dirty="0">
                <a:latin typeface="Times New Roman"/>
                <a:cs typeface="Times New Roman"/>
              </a:rPr>
              <a:t>v</a:t>
            </a:r>
            <a:r>
              <a:rPr sz="1950" i="1" spc="-15" baseline="-23504" dirty="0">
                <a:latin typeface="Times New Roman"/>
                <a:cs typeface="Times New Roman"/>
              </a:rPr>
              <a:t>n</a:t>
            </a:r>
            <a:endParaRPr sz="1950" baseline="-2350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8019" y="4182928"/>
            <a:ext cx="2705735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" dirty="0">
                <a:latin typeface="Symbol"/>
                <a:cs typeface="Symbol"/>
              </a:rPr>
              <a:t>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i="1" spc="-114" dirty="0">
                <a:latin typeface="Times New Roman"/>
                <a:cs typeface="Times New Roman"/>
              </a:rPr>
              <a:t>v</a:t>
            </a:r>
            <a:r>
              <a:rPr sz="1725" spc="22" baseline="-24154" dirty="0">
                <a:latin typeface="Times New Roman"/>
                <a:cs typeface="Times New Roman"/>
              </a:rPr>
              <a:t>1</a:t>
            </a:r>
            <a:r>
              <a:rPr sz="1725" spc="-232" baseline="-24154" dirty="0">
                <a:latin typeface="Times New Roman"/>
                <a:cs typeface="Times New Roman"/>
              </a:rPr>
              <a:t> </a:t>
            </a:r>
            <a:r>
              <a:rPr sz="2700" spc="-330" dirty="0">
                <a:latin typeface="Symbol"/>
                <a:cs typeface="Symbol"/>
              </a:rPr>
              <a:t></a:t>
            </a:r>
            <a:r>
              <a:rPr sz="2000" i="1" spc="50" dirty="0">
                <a:latin typeface="Times New Roman"/>
                <a:cs typeface="Times New Roman"/>
              </a:rPr>
              <a:t>t</a:t>
            </a:r>
            <a:r>
              <a:rPr sz="1725" spc="22" baseline="-24154" dirty="0">
                <a:latin typeface="Times New Roman"/>
                <a:cs typeface="Times New Roman"/>
              </a:rPr>
              <a:t>0</a:t>
            </a:r>
            <a:r>
              <a:rPr sz="1725" spc="7" baseline="-24154" dirty="0">
                <a:latin typeface="Times New Roman"/>
                <a:cs typeface="Times New Roman"/>
              </a:rPr>
              <a:t> </a:t>
            </a:r>
            <a:r>
              <a:rPr sz="2700" spc="-65" dirty="0">
                <a:latin typeface="Symbol"/>
                <a:cs typeface="Symbol"/>
              </a:rPr>
              <a:t></a:t>
            </a:r>
            <a:r>
              <a:rPr sz="2000" spc="20" dirty="0">
                <a:latin typeface="Symbol"/>
                <a:cs typeface="Symbol"/>
              </a:rPr>
              <a:t>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i="1" spc="25" dirty="0">
                <a:latin typeface="Times New Roman"/>
                <a:cs typeface="Times New Roman"/>
              </a:rPr>
              <a:t>v</a:t>
            </a:r>
            <a:r>
              <a:rPr sz="1725" spc="22" baseline="-24154" dirty="0">
                <a:latin typeface="Times New Roman"/>
                <a:cs typeface="Times New Roman"/>
              </a:rPr>
              <a:t>2</a:t>
            </a:r>
            <a:r>
              <a:rPr sz="1725" spc="-104" baseline="-24154" dirty="0">
                <a:latin typeface="Times New Roman"/>
                <a:cs typeface="Times New Roman"/>
              </a:rPr>
              <a:t> </a:t>
            </a:r>
            <a:r>
              <a:rPr sz="2700" spc="-330" dirty="0">
                <a:latin typeface="Symbol"/>
                <a:cs typeface="Symbol"/>
              </a:rPr>
              <a:t></a:t>
            </a:r>
            <a:r>
              <a:rPr sz="2000" i="1" spc="50" dirty="0">
                <a:latin typeface="Times New Roman"/>
                <a:cs typeface="Times New Roman"/>
              </a:rPr>
              <a:t>t</a:t>
            </a:r>
            <a:r>
              <a:rPr sz="1725" spc="22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Symbol"/>
                <a:cs typeface="Symbol"/>
              </a:rPr>
              <a:t></a:t>
            </a:r>
            <a:r>
              <a:rPr sz="2000" spc="260" dirty="0">
                <a:latin typeface="Symbol"/>
                <a:cs typeface="Symbol"/>
              </a:rPr>
              <a:t></a:t>
            </a:r>
            <a:r>
              <a:rPr sz="2000" spc="15" dirty="0">
                <a:latin typeface="Times New Roman"/>
                <a:cs typeface="Times New Roman"/>
              </a:rPr>
              <a:t>..</a:t>
            </a:r>
            <a:r>
              <a:rPr sz="2000" spc="10" dirty="0">
                <a:latin typeface="Times New Roman"/>
                <a:cs typeface="Times New Roman"/>
              </a:rPr>
              <a:t>.</a:t>
            </a:r>
            <a:r>
              <a:rPr sz="2000" spc="-29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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i="1" spc="20" dirty="0">
                <a:latin typeface="Times New Roman"/>
                <a:cs typeface="Times New Roman"/>
              </a:rPr>
              <a:t>v</a:t>
            </a:r>
            <a:r>
              <a:rPr sz="1725" i="1" spc="22" baseline="-24154" dirty="0">
                <a:latin typeface="Times New Roman"/>
                <a:cs typeface="Times New Roman"/>
              </a:rPr>
              <a:t>n</a:t>
            </a:r>
            <a:r>
              <a:rPr sz="1725" i="1" spc="-67" baseline="-24154" dirty="0">
                <a:latin typeface="Times New Roman"/>
                <a:cs typeface="Times New Roman"/>
              </a:rPr>
              <a:t> </a:t>
            </a:r>
            <a:r>
              <a:rPr sz="2700" spc="-330" dirty="0">
                <a:latin typeface="Symbol"/>
                <a:cs typeface="Symbol"/>
              </a:rPr>
              <a:t></a:t>
            </a:r>
            <a:r>
              <a:rPr sz="2000" i="1" spc="50" dirty="0">
                <a:latin typeface="Times New Roman"/>
                <a:cs typeface="Times New Roman"/>
              </a:rPr>
              <a:t>t</a:t>
            </a:r>
            <a:r>
              <a:rPr sz="1725" spc="22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2700" spc="-235" dirty="0">
                <a:latin typeface="Symbol"/>
                <a:cs typeface="Symbol"/>
              </a:rPr>
              <a:t></a:t>
            </a:r>
            <a:endParaRPr sz="2700" dirty="0">
              <a:latin typeface="Symbol"/>
              <a:cs typeface="Symbo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10657" y="4974337"/>
            <a:ext cx="3209543" cy="969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639" y="6495288"/>
            <a:ext cx="4314443" cy="498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153660" y="6542172"/>
            <a:ext cx="4239260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spc="60" dirty="0">
                <a:latin typeface="Times New Roman"/>
                <a:cs typeface="Times New Roman"/>
              </a:rPr>
              <a:t>v</a:t>
            </a:r>
            <a:r>
              <a:rPr sz="2600" spc="-25" dirty="0">
                <a:latin typeface="Times New Roman"/>
                <a:cs typeface="Times New Roman"/>
              </a:rPr>
              <a:t>(</a:t>
            </a:r>
            <a:r>
              <a:rPr sz="2600" i="1" spc="60" dirty="0">
                <a:latin typeface="Times New Roman"/>
                <a:cs typeface="Times New Roman"/>
              </a:rPr>
              <a:t>t</a:t>
            </a:r>
            <a:r>
              <a:rPr sz="2250" spc="7" baseline="-24074" dirty="0">
                <a:latin typeface="Times New Roman"/>
                <a:cs typeface="Times New Roman"/>
              </a:rPr>
              <a:t>0</a:t>
            </a:r>
            <a:r>
              <a:rPr sz="2250" spc="-127" baseline="-2407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)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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i="1" spc="-160" dirty="0">
                <a:latin typeface="Times New Roman"/>
                <a:cs typeface="Times New Roman"/>
              </a:rPr>
              <a:t>v</a:t>
            </a:r>
            <a:r>
              <a:rPr sz="2250" spc="7" baseline="-24074" dirty="0">
                <a:latin typeface="Times New Roman"/>
                <a:cs typeface="Times New Roman"/>
              </a:rPr>
              <a:t>1</a:t>
            </a:r>
            <a:r>
              <a:rPr sz="2250" spc="-307" baseline="-2407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(</a:t>
            </a:r>
            <a:r>
              <a:rPr sz="2600" i="1" spc="50" dirty="0">
                <a:latin typeface="Times New Roman"/>
                <a:cs typeface="Times New Roman"/>
              </a:rPr>
              <a:t>t</a:t>
            </a:r>
            <a:r>
              <a:rPr sz="2250" spc="7" baseline="-24074" dirty="0">
                <a:latin typeface="Times New Roman"/>
                <a:cs typeface="Times New Roman"/>
              </a:rPr>
              <a:t>0</a:t>
            </a:r>
            <a:r>
              <a:rPr sz="2250" spc="-127" baseline="-2407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)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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v</a:t>
            </a:r>
            <a:r>
              <a:rPr sz="2250" spc="7" baseline="-24074" dirty="0">
                <a:latin typeface="Times New Roman"/>
                <a:cs typeface="Times New Roman"/>
              </a:rPr>
              <a:t>2</a:t>
            </a:r>
            <a:r>
              <a:rPr sz="2250" spc="-127" baseline="-24074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(</a:t>
            </a:r>
            <a:r>
              <a:rPr sz="2600" i="1" spc="60" dirty="0">
                <a:latin typeface="Times New Roman"/>
                <a:cs typeface="Times New Roman"/>
              </a:rPr>
              <a:t>t</a:t>
            </a:r>
            <a:r>
              <a:rPr sz="2250" spc="7" baseline="-24074" dirty="0">
                <a:latin typeface="Times New Roman"/>
                <a:cs typeface="Times New Roman"/>
              </a:rPr>
              <a:t>0</a:t>
            </a:r>
            <a:r>
              <a:rPr sz="2250" spc="-127" baseline="-2407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)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310" dirty="0">
                <a:latin typeface="Symbol"/>
                <a:cs typeface="Symbol"/>
              </a:rPr>
              <a:t></a:t>
            </a:r>
            <a:r>
              <a:rPr sz="2600" dirty="0">
                <a:latin typeface="Times New Roman"/>
                <a:cs typeface="Times New Roman"/>
              </a:rPr>
              <a:t>...</a:t>
            </a:r>
            <a:r>
              <a:rPr sz="2600" spc="-3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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v</a:t>
            </a:r>
            <a:r>
              <a:rPr sz="2250" i="1" spc="7" baseline="-24074" dirty="0">
                <a:latin typeface="Times New Roman"/>
                <a:cs typeface="Times New Roman"/>
              </a:rPr>
              <a:t>n</a:t>
            </a:r>
            <a:r>
              <a:rPr sz="2250" i="1" spc="-89" baseline="-24074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(</a:t>
            </a:r>
            <a:r>
              <a:rPr sz="2600" i="1" spc="60" dirty="0">
                <a:latin typeface="Times New Roman"/>
                <a:cs typeface="Times New Roman"/>
              </a:rPr>
              <a:t>t</a:t>
            </a:r>
            <a:r>
              <a:rPr sz="2250" spc="7" baseline="-24074" dirty="0">
                <a:latin typeface="Times New Roman"/>
                <a:cs typeface="Times New Roman"/>
              </a:rPr>
              <a:t>0</a:t>
            </a:r>
            <a:r>
              <a:rPr sz="2250" spc="-127" baseline="-2407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59711" y="1832609"/>
            <a:ext cx="57873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Indu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ll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ju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li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st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88891" y="4434839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374894" y="4237695"/>
            <a:ext cx="1120140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spc="300" baseline="-12820" dirty="0">
                <a:latin typeface="Symbol"/>
                <a:cs typeface="Symbol"/>
              </a:rPr>
              <a:t></a:t>
            </a:r>
            <a:r>
              <a:rPr sz="1700" i="1" spc="-5" dirty="0">
                <a:latin typeface="Times New Roman"/>
                <a:cs typeface="Times New Roman"/>
              </a:rPr>
              <a:t>i</a:t>
            </a:r>
            <a:r>
              <a:rPr sz="1700" i="1" spc="15" dirty="0">
                <a:latin typeface="Times New Roman"/>
                <a:cs typeface="Times New Roman"/>
              </a:rPr>
              <a:t>d</a:t>
            </a:r>
            <a:r>
              <a:rPr sz="1800" spc="-35" dirty="0">
                <a:latin typeface="Symbol"/>
                <a:cs typeface="Symbol"/>
              </a:rPr>
              <a:t>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30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v</a:t>
            </a:r>
            <a:r>
              <a:rPr sz="1500" baseline="-25000" dirty="0">
                <a:latin typeface="Times New Roman"/>
                <a:cs typeface="Times New Roman"/>
              </a:rPr>
              <a:t>2</a:t>
            </a:r>
            <a:r>
              <a:rPr sz="1500" spc="-89" baseline="-25000" dirty="0">
                <a:latin typeface="Times New Roman"/>
                <a:cs typeface="Times New Roman"/>
              </a:rPr>
              <a:t> </a:t>
            </a:r>
            <a:r>
              <a:rPr sz="2250" spc="-270" dirty="0">
                <a:latin typeface="Symbol"/>
                <a:cs typeface="Symbol"/>
              </a:rPr>
              <a:t></a:t>
            </a:r>
            <a:r>
              <a:rPr sz="1700" i="1" spc="30" dirty="0">
                <a:latin typeface="Times New Roman"/>
                <a:cs typeface="Times New Roman"/>
              </a:rPr>
              <a:t>t</a:t>
            </a:r>
            <a:r>
              <a:rPr sz="1500" baseline="-25000" dirty="0">
                <a:latin typeface="Times New Roman"/>
                <a:cs typeface="Times New Roman"/>
              </a:rPr>
              <a:t>0 </a:t>
            </a:r>
            <a:r>
              <a:rPr sz="2250" spc="-190" dirty="0">
                <a:latin typeface="Symbol"/>
                <a:cs typeface="Symbol"/>
              </a:rPr>
              <a:t>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66242" y="4296906"/>
            <a:ext cx="38100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>
                <a:latin typeface="Times New Roman"/>
                <a:cs typeface="Times New Roman"/>
              </a:rPr>
              <a:t>v</a:t>
            </a:r>
            <a:r>
              <a:rPr sz="1500" baseline="-25000" dirty="0">
                <a:latin typeface="Times New Roman"/>
                <a:cs typeface="Times New Roman"/>
              </a:rPr>
              <a:t>2 </a:t>
            </a:r>
            <a:r>
              <a:rPr sz="1500" spc="112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96230" y="4122531"/>
            <a:ext cx="6159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34682" y="4601067"/>
            <a:ext cx="243840" cy="18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aseline="5555" dirty="0">
                <a:latin typeface="Times New Roman"/>
                <a:cs typeface="Times New Roman"/>
              </a:rPr>
              <a:t>2 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000" i="1" spc="30" dirty="0">
                <a:latin typeface="Times New Roman"/>
                <a:cs typeface="Times New Roman"/>
              </a:rPr>
              <a:t>t</a:t>
            </a:r>
            <a:r>
              <a:rPr sz="1050" spc="15" baseline="-19841" dirty="0">
                <a:latin typeface="Times New Roman"/>
                <a:cs typeface="Times New Roman"/>
              </a:rPr>
              <a:t>0</a:t>
            </a:r>
            <a:endParaRPr sz="1050" baseline="-19841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83816" y="4472623"/>
            <a:ext cx="17208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10" dirty="0">
                <a:latin typeface="Times New Roman"/>
                <a:cs typeface="Times New Roman"/>
              </a:rPr>
              <a:t>C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49342" y="4161727"/>
            <a:ext cx="1358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34238" y="5542239"/>
            <a:ext cx="1835150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  <a:tabLst>
                <a:tab pos="725805" algn="l"/>
              </a:tabLst>
            </a:pPr>
            <a:r>
              <a:rPr sz="1700" i="1" dirty="0">
                <a:latin typeface="Times New Roman"/>
                <a:cs typeface="Times New Roman"/>
              </a:rPr>
              <a:t>v</a:t>
            </a:r>
            <a:r>
              <a:rPr sz="1500" i="1" baseline="-25000" dirty="0">
                <a:latin typeface="Times New Roman"/>
                <a:cs typeface="Times New Roman"/>
              </a:rPr>
              <a:t>n </a:t>
            </a:r>
            <a:r>
              <a:rPr sz="1500" i="1" spc="142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3900" spc="300" baseline="-12820" dirty="0">
                <a:latin typeface="Symbol"/>
                <a:cs typeface="Symbol"/>
              </a:rPr>
              <a:t></a:t>
            </a:r>
            <a:r>
              <a:rPr sz="1700" i="1" spc="-5" dirty="0">
                <a:latin typeface="Times New Roman"/>
                <a:cs typeface="Times New Roman"/>
              </a:rPr>
              <a:t>i</a:t>
            </a:r>
            <a:r>
              <a:rPr sz="1700" i="1" spc="15" dirty="0">
                <a:latin typeface="Times New Roman"/>
                <a:cs typeface="Times New Roman"/>
              </a:rPr>
              <a:t>d</a:t>
            </a:r>
            <a:r>
              <a:rPr sz="1800" spc="-35" dirty="0">
                <a:latin typeface="Symbol"/>
                <a:cs typeface="Symbol"/>
              </a:rPr>
              <a:t>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30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v</a:t>
            </a:r>
            <a:r>
              <a:rPr sz="1500" i="1" baseline="-25000" dirty="0">
                <a:latin typeface="Times New Roman"/>
                <a:cs typeface="Times New Roman"/>
              </a:rPr>
              <a:t>n</a:t>
            </a:r>
            <a:r>
              <a:rPr sz="1500" i="1" spc="-52" baseline="-25000" dirty="0">
                <a:latin typeface="Times New Roman"/>
                <a:cs typeface="Times New Roman"/>
              </a:rPr>
              <a:t> </a:t>
            </a:r>
            <a:r>
              <a:rPr sz="2250" spc="-280" dirty="0">
                <a:latin typeface="Symbol"/>
                <a:cs typeface="Symbol"/>
              </a:rPr>
              <a:t></a:t>
            </a:r>
            <a:r>
              <a:rPr sz="1700" i="1" spc="45" dirty="0">
                <a:latin typeface="Times New Roman"/>
                <a:cs typeface="Times New Roman"/>
              </a:rPr>
              <a:t>t</a:t>
            </a:r>
            <a:r>
              <a:rPr sz="1500" baseline="-25000" dirty="0">
                <a:latin typeface="Times New Roman"/>
                <a:cs typeface="Times New Roman"/>
              </a:rPr>
              <a:t>0</a:t>
            </a:r>
            <a:r>
              <a:rPr sz="1500" spc="-22" baseline="-25000" dirty="0">
                <a:latin typeface="Times New Roman"/>
                <a:cs typeface="Times New Roman"/>
              </a:rPr>
              <a:t> </a:t>
            </a:r>
            <a:r>
              <a:rPr sz="2250" spc="-190" dirty="0">
                <a:latin typeface="Symbol"/>
                <a:cs typeface="Symbol"/>
              </a:rPr>
              <a:t></a:t>
            </a:r>
            <a:endParaRPr sz="2250">
              <a:latin typeface="Symbol"/>
              <a:cs typeface="Symbol"/>
            </a:endParaRPr>
          </a:p>
          <a:p>
            <a:pPr marL="433070">
              <a:lnSpc>
                <a:spcPts val="1610"/>
              </a:lnSpc>
            </a:pPr>
            <a:r>
              <a:rPr sz="1700" i="1" spc="10" dirty="0">
                <a:latin typeface="Times New Roman"/>
                <a:cs typeface="Times New Roman"/>
              </a:rPr>
              <a:t>C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45711" y="5427074"/>
            <a:ext cx="38417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u="sng" dirty="0">
                <a:latin typeface="Times New Roman"/>
                <a:cs typeface="Times New Roman"/>
              </a:rPr>
              <a:t> </a:t>
            </a:r>
            <a:r>
              <a:rPr sz="1700" u="sng" spc="-270" dirty="0">
                <a:latin typeface="Times New Roman"/>
                <a:cs typeface="Times New Roman"/>
              </a:rPr>
              <a:t> </a:t>
            </a:r>
            <a:r>
              <a:rPr sz="1700" u="sng" spc="5" dirty="0">
                <a:latin typeface="Times New Roman"/>
                <a:cs typeface="Times New Roman"/>
              </a:rPr>
              <a:t>1 </a:t>
            </a:r>
            <a:r>
              <a:rPr sz="1700" u="sng" spc="120" dirty="0">
                <a:latin typeface="Times New Roman"/>
                <a:cs typeface="Times New Roman"/>
              </a:rPr>
              <a:t> </a:t>
            </a:r>
            <a:r>
              <a:rPr sz="1500" i="1" baseline="50000" dirty="0">
                <a:latin typeface="Times New Roman"/>
                <a:cs typeface="Times New Roman"/>
              </a:rPr>
              <a:t>t</a:t>
            </a:r>
            <a:endParaRPr sz="1500" baseline="50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05728" y="5905610"/>
            <a:ext cx="1955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baseline="5555" dirty="0">
                <a:latin typeface="Times New Roman"/>
                <a:cs typeface="Times New Roman"/>
              </a:rPr>
              <a:t>n </a:t>
            </a:r>
            <a:r>
              <a:rPr sz="1500" i="1" spc="75" baseline="555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79466" y="5977714"/>
            <a:ext cx="7175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0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98219" y="2305812"/>
            <a:ext cx="2354579" cy="4480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49645" y="2436875"/>
            <a:ext cx="0" cy="3683635"/>
          </a:xfrm>
          <a:custGeom>
            <a:avLst/>
            <a:gdLst/>
            <a:ahLst/>
            <a:cxnLst/>
            <a:rect l="l" t="t" r="r" b="b"/>
            <a:pathLst>
              <a:path h="3683635">
                <a:moveTo>
                  <a:pt x="0" y="0"/>
                </a:moveTo>
                <a:lnTo>
                  <a:pt x="0" y="3683507"/>
                </a:lnTo>
              </a:path>
            </a:pathLst>
          </a:custGeom>
          <a:ln w="24129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55648" y="5469635"/>
            <a:ext cx="1554480" cy="822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68779" y="5650991"/>
            <a:ext cx="451484" cy="462280"/>
          </a:xfrm>
          <a:custGeom>
            <a:avLst/>
            <a:gdLst/>
            <a:ahLst/>
            <a:cxnLst/>
            <a:rect l="l" t="t" r="r" b="b"/>
            <a:pathLst>
              <a:path w="451485" h="462279">
                <a:moveTo>
                  <a:pt x="0" y="0"/>
                </a:moveTo>
                <a:lnTo>
                  <a:pt x="0" y="461771"/>
                </a:lnTo>
                <a:lnTo>
                  <a:pt x="451103" y="461771"/>
                </a:lnTo>
                <a:lnTo>
                  <a:pt x="4511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745995" y="5738873"/>
            <a:ext cx="1847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06015" y="5890130"/>
            <a:ext cx="1301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97835" y="5669279"/>
            <a:ext cx="390525" cy="399415"/>
          </a:xfrm>
          <a:custGeom>
            <a:avLst/>
            <a:gdLst/>
            <a:ahLst/>
            <a:cxnLst/>
            <a:rect l="l" t="t" r="r" b="b"/>
            <a:pathLst>
              <a:path w="390525" h="399414">
                <a:moveTo>
                  <a:pt x="0" y="0"/>
                </a:moveTo>
                <a:lnTo>
                  <a:pt x="0" y="399287"/>
                </a:lnTo>
                <a:lnTo>
                  <a:pt x="390143" y="399287"/>
                </a:lnTo>
                <a:lnTo>
                  <a:pt x="390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575050" y="5747636"/>
            <a:ext cx="225425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10" dirty="0">
                <a:latin typeface="Calibri"/>
                <a:cs typeface="Calibri"/>
              </a:rPr>
              <a:t>v</a:t>
            </a:r>
            <a:r>
              <a:rPr sz="1950" i="1" spc="15" baseline="-21367" dirty="0">
                <a:latin typeface="Calibri"/>
                <a:cs typeface="Calibri"/>
              </a:rPr>
              <a:t>n</a:t>
            </a:r>
            <a:endParaRPr sz="1950" baseline="-21367">
              <a:latin typeface="Calibri"/>
              <a:cs typeface="Calibri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320327"/>
              </p:ext>
            </p:extLst>
          </p:nvPr>
        </p:nvGraphicFramePr>
        <p:xfrm>
          <a:off x="5825808" y="3200397"/>
          <a:ext cx="356711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8" imgW="1942920" imgH="507960" progId="Equation.DSMT4">
                  <p:embed/>
                </p:oleObj>
              </mc:Choice>
              <mc:Fallback>
                <p:oleObj name="Equation" r:id="rId8" imgW="1942920" imgH="50796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808" y="3200397"/>
                        <a:ext cx="3567112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17206"/>
              </p:ext>
            </p:extLst>
          </p:nvPr>
        </p:nvGraphicFramePr>
        <p:xfrm>
          <a:off x="6274784" y="5050980"/>
          <a:ext cx="26812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10" imgW="1460160" imgH="444240" progId="Equation.DSMT4">
                  <p:embed/>
                </p:oleObj>
              </mc:Choice>
              <mc:Fallback>
                <p:oleObj name="Equation" r:id="rId10" imgW="1460160" imgH="44424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784" y="5050980"/>
                        <a:ext cx="268128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0">
              <a:lnSpc>
                <a:spcPct val="100000"/>
              </a:lnSpc>
            </a:pPr>
            <a:r>
              <a:rPr spc="-40" dirty="0"/>
              <a:t>R</a:t>
            </a:r>
            <a:r>
              <a:rPr dirty="0"/>
              <a:t>C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/>
              <a:t>R</a:t>
            </a:r>
            <a:r>
              <a:rPr dirty="0"/>
              <a:t>L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5" dirty="0"/>
              <a:t>i</a:t>
            </a:r>
            <a:r>
              <a:rPr spc="-80" dirty="0"/>
              <a:t>r</a:t>
            </a:r>
            <a:r>
              <a:rPr spc="-5" dirty="0"/>
              <a:t>c</a:t>
            </a:r>
            <a:r>
              <a:rPr dirty="0"/>
              <a:t>u</a:t>
            </a:r>
            <a:r>
              <a:rPr spc="-5" dirty="0"/>
              <a:t>i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280" dirty="0"/>
              <a:t>T</a:t>
            </a:r>
            <a:r>
              <a:rPr spc="-105" dirty="0"/>
              <a:t>r</a:t>
            </a:r>
            <a:r>
              <a:rPr dirty="0"/>
              <a:t>an</a:t>
            </a:r>
            <a:r>
              <a:rPr spc="5" dirty="0"/>
              <a:t>s</a:t>
            </a:r>
            <a:r>
              <a:rPr spc="-5" dirty="0"/>
              <a:t>i</a:t>
            </a:r>
            <a:r>
              <a:rPr spc="5" dirty="0"/>
              <a:t>e</a:t>
            </a:r>
            <a:r>
              <a:rPr spc="-40" dirty="0"/>
              <a:t>n</a:t>
            </a:r>
            <a:r>
              <a:rPr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45109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Indu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gh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5876" y="4736592"/>
            <a:ext cx="2993135" cy="2578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8679" y="4776216"/>
            <a:ext cx="2791967" cy="2406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1611" y="3493008"/>
            <a:ext cx="3678935" cy="1088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9611" y="3822444"/>
            <a:ext cx="9302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2179" y="5631431"/>
            <a:ext cx="674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90344" y="4742688"/>
            <a:ext cx="268605" cy="2394585"/>
          </a:xfrm>
          <a:custGeom>
            <a:avLst/>
            <a:gdLst/>
            <a:ahLst/>
            <a:cxnLst/>
            <a:rect l="l" t="t" r="r" b="b"/>
            <a:pathLst>
              <a:path w="268605" h="2394584">
                <a:moveTo>
                  <a:pt x="83468" y="1197043"/>
                </a:moveTo>
                <a:lnTo>
                  <a:pt x="79247" y="1196339"/>
                </a:lnTo>
                <a:lnTo>
                  <a:pt x="67055" y="1194815"/>
                </a:lnTo>
                <a:lnTo>
                  <a:pt x="56387" y="1193291"/>
                </a:lnTo>
                <a:lnTo>
                  <a:pt x="30479" y="1193291"/>
                </a:lnTo>
                <a:lnTo>
                  <a:pt x="4571" y="1191767"/>
                </a:lnTo>
                <a:lnTo>
                  <a:pt x="1523" y="1191767"/>
                </a:lnTo>
                <a:lnTo>
                  <a:pt x="0" y="1194815"/>
                </a:lnTo>
                <a:lnTo>
                  <a:pt x="0" y="1199387"/>
                </a:lnTo>
                <a:lnTo>
                  <a:pt x="1523" y="1200911"/>
                </a:lnTo>
                <a:lnTo>
                  <a:pt x="4571" y="1202435"/>
                </a:lnTo>
                <a:lnTo>
                  <a:pt x="30479" y="1200911"/>
                </a:lnTo>
                <a:lnTo>
                  <a:pt x="44195" y="1200911"/>
                </a:lnTo>
                <a:lnTo>
                  <a:pt x="56387" y="1199387"/>
                </a:lnTo>
                <a:lnTo>
                  <a:pt x="67055" y="1199387"/>
                </a:lnTo>
                <a:lnTo>
                  <a:pt x="83468" y="1197043"/>
                </a:lnTo>
                <a:close/>
              </a:path>
              <a:path w="268605" h="2394584">
                <a:moveTo>
                  <a:pt x="132587" y="1173479"/>
                </a:moveTo>
                <a:lnTo>
                  <a:pt x="128015" y="1178051"/>
                </a:lnTo>
                <a:lnTo>
                  <a:pt x="128015" y="1176527"/>
                </a:lnTo>
                <a:lnTo>
                  <a:pt x="124967" y="1179575"/>
                </a:lnTo>
                <a:lnTo>
                  <a:pt x="112775" y="1182623"/>
                </a:lnTo>
                <a:lnTo>
                  <a:pt x="97535" y="1185671"/>
                </a:lnTo>
                <a:lnTo>
                  <a:pt x="86867" y="1187195"/>
                </a:lnTo>
                <a:lnTo>
                  <a:pt x="77723" y="1188719"/>
                </a:lnTo>
                <a:lnTo>
                  <a:pt x="67055" y="1190243"/>
                </a:lnTo>
                <a:lnTo>
                  <a:pt x="54863" y="1190243"/>
                </a:lnTo>
                <a:lnTo>
                  <a:pt x="42671" y="1191767"/>
                </a:lnTo>
                <a:lnTo>
                  <a:pt x="4571" y="1191767"/>
                </a:lnTo>
                <a:lnTo>
                  <a:pt x="30479" y="1193291"/>
                </a:lnTo>
                <a:lnTo>
                  <a:pt x="56387" y="1193291"/>
                </a:lnTo>
                <a:lnTo>
                  <a:pt x="67055" y="1194815"/>
                </a:lnTo>
                <a:lnTo>
                  <a:pt x="79247" y="1196339"/>
                </a:lnTo>
                <a:lnTo>
                  <a:pt x="83468" y="1197043"/>
                </a:lnTo>
                <a:lnTo>
                  <a:pt x="88391" y="1196339"/>
                </a:lnTo>
                <a:lnTo>
                  <a:pt x="106679" y="1193291"/>
                </a:lnTo>
                <a:lnTo>
                  <a:pt x="121919" y="1190243"/>
                </a:lnTo>
                <a:lnTo>
                  <a:pt x="128015" y="1188719"/>
                </a:lnTo>
                <a:lnTo>
                  <a:pt x="131063" y="1186687"/>
                </a:lnTo>
                <a:lnTo>
                  <a:pt x="131063" y="1176527"/>
                </a:lnTo>
                <a:lnTo>
                  <a:pt x="132587" y="1173479"/>
                </a:lnTo>
                <a:close/>
              </a:path>
              <a:path w="268605" h="2394584">
                <a:moveTo>
                  <a:pt x="268223" y="2394203"/>
                </a:moveTo>
                <a:lnTo>
                  <a:pt x="268223" y="2385059"/>
                </a:lnTo>
                <a:lnTo>
                  <a:pt x="242315" y="2383535"/>
                </a:lnTo>
                <a:lnTo>
                  <a:pt x="216407" y="2383535"/>
                </a:lnTo>
                <a:lnTo>
                  <a:pt x="184403" y="2378963"/>
                </a:lnTo>
                <a:lnTo>
                  <a:pt x="175259" y="2378963"/>
                </a:lnTo>
                <a:lnTo>
                  <a:pt x="167639" y="2377439"/>
                </a:lnTo>
                <a:lnTo>
                  <a:pt x="160019" y="2374391"/>
                </a:lnTo>
                <a:lnTo>
                  <a:pt x="147827" y="2371343"/>
                </a:lnTo>
                <a:lnTo>
                  <a:pt x="141731" y="2368295"/>
                </a:lnTo>
                <a:lnTo>
                  <a:pt x="140207" y="2366771"/>
                </a:lnTo>
                <a:lnTo>
                  <a:pt x="140207" y="1214627"/>
                </a:lnTo>
                <a:lnTo>
                  <a:pt x="137159" y="1211579"/>
                </a:lnTo>
                <a:lnTo>
                  <a:pt x="137159" y="1210055"/>
                </a:lnTo>
                <a:lnTo>
                  <a:pt x="135635" y="1210055"/>
                </a:lnTo>
                <a:lnTo>
                  <a:pt x="132587" y="1208531"/>
                </a:lnTo>
                <a:lnTo>
                  <a:pt x="128015" y="1205483"/>
                </a:lnTo>
                <a:lnTo>
                  <a:pt x="121919" y="1203959"/>
                </a:lnTo>
                <a:lnTo>
                  <a:pt x="99059" y="1199387"/>
                </a:lnTo>
                <a:lnTo>
                  <a:pt x="88391" y="1197863"/>
                </a:lnTo>
                <a:lnTo>
                  <a:pt x="83468" y="1197043"/>
                </a:lnTo>
                <a:lnTo>
                  <a:pt x="67055" y="1199387"/>
                </a:lnTo>
                <a:lnTo>
                  <a:pt x="56387" y="1199387"/>
                </a:lnTo>
                <a:lnTo>
                  <a:pt x="44195" y="1200911"/>
                </a:lnTo>
                <a:lnTo>
                  <a:pt x="30479" y="1200911"/>
                </a:lnTo>
                <a:lnTo>
                  <a:pt x="4571" y="1202435"/>
                </a:lnTo>
                <a:lnTo>
                  <a:pt x="42671" y="1202435"/>
                </a:lnTo>
                <a:lnTo>
                  <a:pt x="54863" y="1203959"/>
                </a:lnTo>
                <a:lnTo>
                  <a:pt x="67055" y="1203959"/>
                </a:lnTo>
                <a:lnTo>
                  <a:pt x="77723" y="1205483"/>
                </a:lnTo>
                <a:lnTo>
                  <a:pt x="118871" y="1213103"/>
                </a:lnTo>
                <a:lnTo>
                  <a:pt x="129539" y="1217675"/>
                </a:lnTo>
                <a:lnTo>
                  <a:pt x="131063" y="1218437"/>
                </a:lnTo>
                <a:lnTo>
                  <a:pt x="131063" y="1217675"/>
                </a:lnTo>
                <a:lnTo>
                  <a:pt x="132587" y="1219199"/>
                </a:lnTo>
                <a:lnTo>
                  <a:pt x="132587" y="2372867"/>
                </a:lnTo>
                <a:lnTo>
                  <a:pt x="134111" y="2372867"/>
                </a:lnTo>
                <a:lnTo>
                  <a:pt x="135635" y="2374391"/>
                </a:lnTo>
                <a:lnTo>
                  <a:pt x="135635" y="2375915"/>
                </a:lnTo>
                <a:lnTo>
                  <a:pt x="140207" y="2378963"/>
                </a:lnTo>
                <a:lnTo>
                  <a:pt x="144779" y="2380487"/>
                </a:lnTo>
                <a:lnTo>
                  <a:pt x="150875" y="2382011"/>
                </a:lnTo>
                <a:lnTo>
                  <a:pt x="156971" y="2385059"/>
                </a:lnTo>
                <a:lnTo>
                  <a:pt x="166115" y="2386583"/>
                </a:lnTo>
                <a:lnTo>
                  <a:pt x="173735" y="2388107"/>
                </a:lnTo>
                <a:lnTo>
                  <a:pt x="182879" y="2389631"/>
                </a:lnTo>
                <a:lnTo>
                  <a:pt x="193547" y="2391155"/>
                </a:lnTo>
                <a:lnTo>
                  <a:pt x="204215" y="2391155"/>
                </a:lnTo>
                <a:lnTo>
                  <a:pt x="216407" y="2392679"/>
                </a:lnTo>
                <a:lnTo>
                  <a:pt x="228599" y="2392679"/>
                </a:lnTo>
                <a:lnTo>
                  <a:pt x="240791" y="2394203"/>
                </a:lnTo>
                <a:lnTo>
                  <a:pt x="268223" y="2394203"/>
                </a:lnTo>
                <a:close/>
              </a:path>
              <a:path w="268605" h="2394584">
                <a:moveTo>
                  <a:pt x="132587" y="1173479"/>
                </a:moveTo>
                <a:lnTo>
                  <a:pt x="132587" y="22859"/>
                </a:lnTo>
                <a:lnTo>
                  <a:pt x="131063" y="24383"/>
                </a:lnTo>
                <a:lnTo>
                  <a:pt x="131063" y="1175003"/>
                </a:lnTo>
                <a:lnTo>
                  <a:pt x="132587" y="1173479"/>
                </a:lnTo>
                <a:close/>
              </a:path>
              <a:path w="268605" h="2394584">
                <a:moveTo>
                  <a:pt x="268223" y="9143"/>
                </a:moveTo>
                <a:lnTo>
                  <a:pt x="268223" y="0"/>
                </a:lnTo>
                <a:lnTo>
                  <a:pt x="228599" y="0"/>
                </a:lnTo>
                <a:lnTo>
                  <a:pt x="204215" y="3047"/>
                </a:lnTo>
                <a:lnTo>
                  <a:pt x="193547" y="3047"/>
                </a:lnTo>
                <a:lnTo>
                  <a:pt x="182879" y="4571"/>
                </a:lnTo>
                <a:lnTo>
                  <a:pt x="164591" y="7619"/>
                </a:lnTo>
                <a:lnTo>
                  <a:pt x="156971" y="9143"/>
                </a:lnTo>
                <a:lnTo>
                  <a:pt x="150875" y="12191"/>
                </a:lnTo>
                <a:lnTo>
                  <a:pt x="144779" y="13715"/>
                </a:lnTo>
                <a:lnTo>
                  <a:pt x="140207" y="15239"/>
                </a:lnTo>
                <a:lnTo>
                  <a:pt x="135635" y="18287"/>
                </a:lnTo>
                <a:lnTo>
                  <a:pt x="134111" y="21335"/>
                </a:lnTo>
                <a:lnTo>
                  <a:pt x="132587" y="21335"/>
                </a:lnTo>
                <a:lnTo>
                  <a:pt x="132587" y="1173479"/>
                </a:lnTo>
                <a:lnTo>
                  <a:pt x="131063" y="1176527"/>
                </a:lnTo>
                <a:lnTo>
                  <a:pt x="131063" y="1186687"/>
                </a:lnTo>
                <a:lnTo>
                  <a:pt x="132587" y="1185671"/>
                </a:lnTo>
                <a:lnTo>
                  <a:pt x="135635" y="1184147"/>
                </a:lnTo>
                <a:lnTo>
                  <a:pt x="140207" y="1179575"/>
                </a:lnTo>
                <a:lnTo>
                  <a:pt x="140207" y="27431"/>
                </a:lnTo>
                <a:lnTo>
                  <a:pt x="141731" y="25907"/>
                </a:lnTo>
                <a:lnTo>
                  <a:pt x="153923" y="19811"/>
                </a:lnTo>
                <a:lnTo>
                  <a:pt x="160019" y="18287"/>
                </a:lnTo>
                <a:lnTo>
                  <a:pt x="175259" y="15239"/>
                </a:lnTo>
                <a:lnTo>
                  <a:pt x="184403" y="13715"/>
                </a:lnTo>
                <a:lnTo>
                  <a:pt x="195071" y="13715"/>
                </a:lnTo>
                <a:lnTo>
                  <a:pt x="216407" y="10667"/>
                </a:lnTo>
                <a:lnTo>
                  <a:pt x="228599" y="10667"/>
                </a:lnTo>
                <a:lnTo>
                  <a:pt x="242315" y="9143"/>
                </a:lnTo>
                <a:lnTo>
                  <a:pt x="268223" y="9143"/>
                </a:lnTo>
                <a:close/>
              </a:path>
              <a:path w="268605" h="2394584">
                <a:moveTo>
                  <a:pt x="132587" y="1219199"/>
                </a:moveTo>
                <a:lnTo>
                  <a:pt x="131063" y="1217675"/>
                </a:lnTo>
                <a:lnTo>
                  <a:pt x="131063" y="1218437"/>
                </a:lnTo>
                <a:lnTo>
                  <a:pt x="132587" y="1219199"/>
                </a:lnTo>
                <a:close/>
              </a:path>
              <a:path w="268605" h="2394584">
                <a:moveTo>
                  <a:pt x="132587" y="2371343"/>
                </a:moveTo>
                <a:lnTo>
                  <a:pt x="132587" y="1219199"/>
                </a:lnTo>
                <a:lnTo>
                  <a:pt x="131063" y="1218437"/>
                </a:lnTo>
                <a:lnTo>
                  <a:pt x="131063" y="2368295"/>
                </a:lnTo>
                <a:lnTo>
                  <a:pt x="132587" y="2371343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>
              <a:lnSpc>
                <a:spcPct val="100000"/>
              </a:lnSpc>
            </a:pPr>
            <a:r>
              <a:rPr sz="4000" spc="-35" dirty="0"/>
              <a:t>G</a:t>
            </a:r>
            <a:r>
              <a:rPr sz="4000" spc="-15" dirty="0"/>
              <a:t>e</a:t>
            </a:r>
            <a:r>
              <a:rPr sz="4000" spc="-30" dirty="0"/>
              <a:t>n</a:t>
            </a:r>
            <a:r>
              <a:rPr sz="4000" spc="-15" dirty="0"/>
              <a:t>e</a:t>
            </a:r>
            <a:r>
              <a:rPr sz="4000" spc="-100" dirty="0"/>
              <a:t>r</a:t>
            </a:r>
            <a:r>
              <a:rPr sz="4000" spc="-15" dirty="0"/>
              <a:t>a</a:t>
            </a:r>
            <a:r>
              <a:rPr sz="4000" dirty="0"/>
              <a:t>l</a:t>
            </a:r>
            <a:r>
              <a:rPr sz="4000" spc="-110" dirty="0">
                <a:latin typeface="Times New Roman"/>
                <a:cs typeface="Times New Roman"/>
              </a:rPr>
              <a:t> </a:t>
            </a:r>
            <a:r>
              <a:rPr sz="4000" spc="-65" dirty="0"/>
              <a:t>F</a:t>
            </a:r>
            <a:r>
              <a:rPr sz="4000" spc="-25" dirty="0"/>
              <a:t>orm</a:t>
            </a:r>
            <a:r>
              <a:rPr sz="4000" spc="-80" dirty="0">
                <a:latin typeface="Times New Roman"/>
                <a:cs typeface="Times New Roman"/>
              </a:rPr>
              <a:t> </a:t>
            </a:r>
            <a:r>
              <a:rPr sz="4000" spc="-20" dirty="0"/>
              <a:t>of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spc="-60" dirty="0"/>
              <a:t>R</a:t>
            </a:r>
            <a:r>
              <a:rPr sz="4000" spc="-25" dirty="0"/>
              <a:t>C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spc="-15" dirty="0"/>
              <a:t>a</a:t>
            </a:r>
            <a:r>
              <a:rPr sz="4000" spc="-30" dirty="0"/>
              <a:t>n</a:t>
            </a:r>
            <a:r>
              <a:rPr sz="4000" spc="-25" dirty="0"/>
              <a:t>d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20" dirty="0"/>
              <a:t>RL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spc="-95" dirty="0"/>
              <a:t>R</a:t>
            </a:r>
            <a:r>
              <a:rPr sz="4000" spc="-15" dirty="0"/>
              <a:t>e</a:t>
            </a:r>
            <a:r>
              <a:rPr sz="4000" spc="-25" dirty="0"/>
              <a:t>spons</a:t>
            </a:r>
            <a:r>
              <a:rPr sz="4000" spc="-20" dirty="0"/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141695"/>
            <a:ext cx="8038465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impl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RL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orm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3095" y="4957752"/>
            <a:ext cx="5803265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Helvetica"/>
                <a:cs typeface="Helvetica"/>
              </a:rPr>
              <a:t>•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ndu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apa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Helvetica"/>
                <a:cs typeface="Helvetica"/>
              </a:rPr>
              <a:t>•</a:t>
            </a:r>
            <a:r>
              <a:rPr sz="1800" spc="-15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755265">
              <a:lnSpc>
                <a:spcPct val="100000"/>
              </a:lnSpc>
            </a:pPr>
            <a:r>
              <a:rPr sz="1800" spc="-10" dirty="0">
                <a:latin typeface="Helvetica"/>
                <a:cs typeface="Helvetica"/>
              </a:rPr>
              <a:t>•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it</a:t>
            </a:r>
            <a:endParaRPr sz="1800">
              <a:latin typeface="Calibri"/>
              <a:cs typeface="Calibri"/>
            </a:endParaRPr>
          </a:p>
          <a:p>
            <a:pPr marL="2755265">
              <a:lnSpc>
                <a:spcPct val="100000"/>
              </a:lnSpc>
            </a:pPr>
            <a:r>
              <a:rPr sz="1800" spc="-10" dirty="0">
                <a:latin typeface="Helvetica"/>
                <a:cs typeface="Helvetica"/>
              </a:rPr>
              <a:t>•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it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809676"/>
              </p:ext>
            </p:extLst>
          </p:nvPr>
        </p:nvGraphicFramePr>
        <p:xfrm>
          <a:off x="1905000" y="3352800"/>
          <a:ext cx="5486400" cy="9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4" imgW="2145960" imgH="368280" progId="Equation.DSMT4">
                  <p:embed/>
                </p:oleObj>
              </mc:Choice>
              <mc:Fallback>
                <p:oleObj name="Equation" r:id="rId4" imgW="2145960" imgH="3682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52800"/>
                        <a:ext cx="5486400" cy="94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8930">
              <a:lnSpc>
                <a:spcPct val="100000"/>
              </a:lnSpc>
            </a:pPr>
            <a:r>
              <a:rPr dirty="0"/>
              <a:t>D</a:t>
            </a:r>
            <a:r>
              <a:rPr spc="-30" dirty="0"/>
              <a:t>e</a:t>
            </a:r>
            <a:r>
              <a:rPr spc="-5" dirty="0"/>
              <a:t>fi</a:t>
            </a:r>
            <a:r>
              <a:rPr dirty="0"/>
              <a:t>n</a:t>
            </a:r>
            <a:r>
              <a:rPr spc="-5" dirty="0"/>
              <a:t>i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Cu</a:t>
            </a:r>
            <a:r>
              <a:rPr spc="-20" dirty="0"/>
              <a:t>r</a:t>
            </a:r>
            <a:r>
              <a:rPr spc="-80" dirty="0"/>
              <a:t>r</a:t>
            </a:r>
            <a:r>
              <a:rPr spc="5" dirty="0"/>
              <a:t>e</a:t>
            </a:r>
            <a:r>
              <a:rPr spc="-40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/>
          <p:nvPr/>
        </p:nvSpPr>
        <p:spPr>
          <a:xfrm>
            <a:off x="1954207" y="4122420"/>
            <a:ext cx="109855" cy="340995"/>
          </a:xfrm>
          <a:custGeom>
            <a:avLst/>
            <a:gdLst/>
            <a:ahLst/>
            <a:cxnLst/>
            <a:rect l="l" t="t" r="r" b="b"/>
            <a:pathLst>
              <a:path w="109855" h="340995">
                <a:moveTo>
                  <a:pt x="104716" y="0"/>
                </a:moveTo>
                <a:lnTo>
                  <a:pt x="62044" y="0"/>
                </a:lnTo>
                <a:lnTo>
                  <a:pt x="49852" y="48767"/>
                </a:lnTo>
                <a:lnTo>
                  <a:pt x="94048" y="48767"/>
                </a:lnTo>
                <a:lnTo>
                  <a:pt x="104716" y="0"/>
                </a:lnTo>
                <a:close/>
              </a:path>
              <a:path w="109855" h="340995">
                <a:moveTo>
                  <a:pt x="31564" y="339833"/>
                </a:moveTo>
                <a:lnTo>
                  <a:pt x="31564" y="124967"/>
                </a:lnTo>
                <a:lnTo>
                  <a:pt x="31564" y="131409"/>
                </a:lnTo>
                <a:lnTo>
                  <a:pt x="30970" y="141566"/>
                </a:lnTo>
                <a:lnTo>
                  <a:pt x="29047" y="154042"/>
                </a:lnTo>
                <a:lnTo>
                  <a:pt x="25468" y="169163"/>
                </a:lnTo>
                <a:lnTo>
                  <a:pt x="5748" y="256286"/>
                </a:lnTo>
                <a:lnTo>
                  <a:pt x="3209" y="268851"/>
                </a:lnTo>
                <a:lnTo>
                  <a:pt x="1317" y="281112"/>
                </a:lnTo>
                <a:lnTo>
                  <a:pt x="204" y="293475"/>
                </a:lnTo>
                <a:lnTo>
                  <a:pt x="0" y="306347"/>
                </a:lnTo>
                <a:lnTo>
                  <a:pt x="3288" y="318910"/>
                </a:lnTo>
                <a:lnTo>
                  <a:pt x="10276" y="329242"/>
                </a:lnTo>
                <a:lnTo>
                  <a:pt x="17702" y="335731"/>
                </a:lnTo>
                <a:lnTo>
                  <a:pt x="29047" y="339695"/>
                </a:lnTo>
                <a:lnTo>
                  <a:pt x="31564" y="339833"/>
                </a:lnTo>
                <a:close/>
              </a:path>
              <a:path w="109855" h="340995">
                <a:moveTo>
                  <a:pt x="83380" y="96011"/>
                </a:moveTo>
                <a:lnTo>
                  <a:pt x="68140" y="96011"/>
                </a:lnTo>
                <a:lnTo>
                  <a:pt x="7180" y="100583"/>
                </a:lnTo>
                <a:lnTo>
                  <a:pt x="5656" y="112775"/>
                </a:lnTo>
                <a:lnTo>
                  <a:pt x="14800" y="112775"/>
                </a:lnTo>
                <a:lnTo>
                  <a:pt x="22420" y="114299"/>
                </a:lnTo>
                <a:lnTo>
                  <a:pt x="25468" y="117347"/>
                </a:lnTo>
                <a:lnTo>
                  <a:pt x="30040" y="118871"/>
                </a:lnTo>
                <a:lnTo>
                  <a:pt x="31564" y="124967"/>
                </a:lnTo>
                <a:lnTo>
                  <a:pt x="31564" y="339833"/>
                </a:lnTo>
                <a:lnTo>
                  <a:pt x="42232" y="340418"/>
                </a:lnTo>
                <a:lnTo>
                  <a:pt x="42232" y="300227"/>
                </a:lnTo>
                <a:lnTo>
                  <a:pt x="42674" y="285393"/>
                </a:lnTo>
                <a:lnTo>
                  <a:pt x="44197" y="272578"/>
                </a:lnTo>
                <a:lnTo>
                  <a:pt x="46804" y="257555"/>
                </a:lnTo>
                <a:lnTo>
                  <a:pt x="83380" y="96011"/>
                </a:lnTo>
                <a:close/>
              </a:path>
              <a:path w="109855" h="340995">
                <a:moveTo>
                  <a:pt x="109288" y="298703"/>
                </a:moveTo>
                <a:lnTo>
                  <a:pt x="88214" y="291427"/>
                </a:lnTo>
                <a:lnTo>
                  <a:pt x="78416" y="301048"/>
                </a:lnTo>
                <a:lnTo>
                  <a:pt x="71188" y="307847"/>
                </a:lnTo>
                <a:lnTo>
                  <a:pt x="65092" y="310895"/>
                </a:lnTo>
                <a:lnTo>
                  <a:pt x="60520" y="313943"/>
                </a:lnTo>
                <a:lnTo>
                  <a:pt x="49852" y="313943"/>
                </a:lnTo>
                <a:lnTo>
                  <a:pt x="46804" y="312419"/>
                </a:lnTo>
                <a:lnTo>
                  <a:pt x="45280" y="309371"/>
                </a:lnTo>
                <a:lnTo>
                  <a:pt x="42232" y="306323"/>
                </a:lnTo>
                <a:lnTo>
                  <a:pt x="42232" y="340418"/>
                </a:lnTo>
                <a:lnTo>
                  <a:pt x="46170" y="340634"/>
                </a:lnTo>
                <a:lnTo>
                  <a:pt x="87046" y="319113"/>
                </a:lnTo>
                <a:lnTo>
                  <a:pt x="97553" y="309936"/>
                </a:lnTo>
                <a:lnTo>
                  <a:pt x="109288" y="298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3807" y="426110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34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3807" y="436778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34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2154395"/>
            <a:ext cx="7818755" cy="2091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  <a:tab pos="7192009" algn="l"/>
              </a:tabLst>
            </a:pPr>
            <a:r>
              <a:rPr sz="320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CU</a:t>
            </a:r>
            <a:r>
              <a:rPr sz="3200" dirty="0">
                <a:latin typeface="Calibri"/>
                <a:cs typeface="Calibri"/>
              </a:rPr>
              <a:t>RR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1764664">
              <a:lnSpc>
                <a:spcPct val="100000"/>
              </a:lnSpc>
              <a:spcBef>
                <a:spcPts val="2150"/>
              </a:spcBef>
            </a:pPr>
            <a:r>
              <a:rPr sz="2900" spc="235" dirty="0">
                <a:latin typeface="Cambria Math"/>
                <a:cs typeface="Cambria Math"/>
              </a:rPr>
              <a:t>d</a:t>
            </a:r>
            <a:r>
              <a:rPr sz="2900" spc="155" dirty="0">
                <a:latin typeface="Cambria Math"/>
                <a:cs typeface="Cambria Math"/>
              </a:rPr>
              <a:t>q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4694" y="4400877"/>
            <a:ext cx="42481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235" dirty="0">
                <a:latin typeface="Cambria Math"/>
                <a:cs typeface="Cambria Math"/>
              </a:rPr>
              <a:t>d</a:t>
            </a:r>
            <a:r>
              <a:rPr sz="2900" spc="300" dirty="0">
                <a:latin typeface="Cambria Math"/>
                <a:cs typeface="Cambria Math"/>
              </a:rPr>
              <a:t>t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58439" y="4314444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91" y="0"/>
                </a:lnTo>
              </a:path>
            </a:pathLst>
          </a:custGeom>
          <a:ln w="34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0738" y="4217922"/>
            <a:ext cx="36652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4139" y="4835142"/>
            <a:ext cx="6986270" cy="194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8665" marR="845185">
              <a:lnSpc>
                <a:spcPct val="120000"/>
              </a:lnSpc>
            </a:pPr>
            <a:r>
              <a:rPr sz="2400" dirty="0">
                <a:latin typeface="Calibri"/>
                <a:cs typeface="Calibri"/>
              </a:rPr>
              <a:t>q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8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lly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li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692" y="762000"/>
            <a:ext cx="7895336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2585">
              <a:lnSpc>
                <a:spcPct val="100000"/>
              </a:lnSpc>
            </a:pP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FE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p</a:t>
            </a:r>
            <a:r>
              <a:rPr spc="-90" dirty="0"/>
              <a:t>r</a:t>
            </a:r>
            <a:r>
              <a:rPr dirty="0"/>
              <a:t>ob</a:t>
            </a:r>
            <a:r>
              <a:rPr spc="-5" dirty="0"/>
              <a:t>l</a:t>
            </a:r>
            <a:r>
              <a:rPr spc="5" dirty="0"/>
              <a:t>e</a:t>
            </a:r>
            <a:r>
              <a:rPr dirty="0"/>
              <a:t>m</a:t>
            </a:r>
          </a:p>
        </p:txBody>
      </p:sp>
      <p:sp>
        <p:nvSpPr>
          <p:cNvPr id="271" name="object 271"/>
          <p:cNvSpPr txBox="1"/>
          <p:nvPr/>
        </p:nvSpPr>
        <p:spPr>
          <a:xfrm>
            <a:off x="2256535" y="4593588"/>
            <a:ext cx="4531995" cy="1729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ndu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?</a:t>
            </a: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2174875" indent="-342900">
              <a:lnSpc>
                <a:spcPct val="100000"/>
              </a:lnSpc>
              <a:buFont typeface="Calibri"/>
              <a:buAutoNum type="alphaLcParenR"/>
              <a:tabLst>
                <a:tab pos="2175510" algn="l"/>
              </a:tabLst>
            </a:pPr>
            <a:r>
              <a:rPr sz="1800" spc="-10" dirty="0">
                <a:latin typeface="Calibri"/>
                <a:cs typeface="Calibri"/>
              </a:rPr>
              <a:t>9.5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H</a:t>
            </a:r>
          </a:p>
          <a:p>
            <a:pPr marL="2174875" indent="-342900">
              <a:lnSpc>
                <a:spcPct val="100000"/>
              </a:lnSpc>
              <a:buFont typeface="Calibri"/>
              <a:buAutoNum type="alphaLcParenR"/>
              <a:tabLst>
                <a:tab pos="2175510" algn="l"/>
              </a:tabLst>
            </a:pPr>
            <a:r>
              <a:rPr sz="1800" spc="-10" dirty="0">
                <a:latin typeface="Calibri"/>
                <a:cs typeface="Calibri"/>
              </a:rPr>
              <a:t>2.5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H</a:t>
            </a:r>
          </a:p>
          <a:p>
            <a:pPr marL="2174875" indent="-342900">
              <a:lnSpc>
                <a:spcPct val="100000"/>
              </a:lnSpc>
              <a:buFont typeface="Calibri"/>
              <a:buAutoNum type="alphaLcParenR"/>
              <a:tabLst>
                <a:tab pos="2175510" algn="l"/>
              </a:tabLst>
            </a:pPr>
            <a:r>
              <a:rPr sz="1800" spc="-10" dirty="0">
                <a:latin typeface="Calibri"/>
                <a:cs typeface="Calibri"/>
              </a:rPr>
              <a:t>6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5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H</a:t>
            </a:r>
          </a:p>
          <a:p>
            <a:pPr marL="2174875" indent="-342900">
              <a:lnSpc>
                <a:spcPct val="100000"/>
              </a:lnSpc>
              <a:buFont typeface="Calibri"/>
              <a:buAutoNum type="alphaLcParenR"/>
              <a:tabLst>
                <a:tab pos="2175510" algn="l"/>
              </a:tabLst>
            </a:pPr>
            <a:r>
              <a:rPr sz="1800" spc="-10" dirty="0">
                <a:latin typeface="Calibri"/>
                <a:cs typeface="Calibri"/>
              </a:rPr>
              <a:t>3.5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H</a:t>
            </a:r>
          </a:p>
        </p:txBody>
      </p:sp>
      <p:sp>
        <p:nvSpPr>
          <p:cNvPr id="273" name="Freeform 272"/>
          <p:cNvSpPr/>
          <p:nvPr/>
        </p:nvSpPr>
        <p:spPr>
          <a:xfrm>
            <a:off x="3867912" y="5989320"/>
            <a:ext cx="1298448" cy="576072"/>
          </a:xfrm>
          <a:custGeom>
            <a:avLst/>
            <a:gdLst>
              <a:gd name="connsiteX0" fmla="*/ 1298448 w 1298448"/>
              <a:gd name="connsiteY0" fmla="*/ 128016 h 576072"/>
              <a:gd name="connsiteX1" fmla="*/ 1252728 w 1298448"/>
              <a:gd name="connsiteY1" fmla="*/ 100584 h 576072"/>
              <a:gd name="connsiteX2" fmla="*/ 1207008 w 1298448"/>
              <a:gd name="connsiteY2" fmla="*/ 91440 h 576072"/>
              <a:gd name="connsiteX3" fmla="*/ 1152144 w 1298448"/>
              <a:gd name="connsiteY3" fmla="*/ 73152 h 576072"/>
              <a:gd name="connsiteX4" fmla="*/ 1033272 w 1298448"/>
              <a:gd name="connsiteY4" fmla="*/ 45720 h 576072"/>
              <a:gd name="connsiteX5" fmla="*/ 996696 w 1298448"/>
              <a:gd name="connsiteY5" fmla="*/ 36576 h 576072"/>
              <a:gd name="connsiteX6" fmla="*/ 841248 w 1298448"/>
              <a:gd name="connsiteY6" fmla="*/ 18288 h 576072"/>
              <a:gd name="connsiteX7" fmla="*/ 704088 w 1298448"/>
              <a:gd name="connsiteY7" fmla="*/ 9144 h 576072"/>
              <a:gd name="connsiteX8" fmla="*/ 630936 w 1298448"/>
              <a:gd name="connsiteY8" fmla="*/ 0 h 576072"/>
              <a:gd name="connsiteX9" fmla="*/ 530352 w 1298448"/>
              <a:gd name="connsiteY9" fmla="*/ 9144 h 576072"/>
              <a:gd name="connsiteX10" fmla="*/ 438912 w 1298448"/>
              <a:gd name="connsiteY10" fmla="*/ 27432 h 576072"/>
              <a:gd name="connsiteX11" fmla="*/ 374904 w 1298448"/>
              <a:gd name="connsiteY11" fmla="*/ 36576 h 576072"/>
              <a:gd name="connsiteX12" fmla="*/ 338328 w 1298448"/>
              <a:gd name="connsiteY12" fmla="*/ 45720 h 576072"/>
              <a:gd name="connsiteX13" fmla="*/ 292608 w 1298448"/>
              <a:gd name="connsiteY13" fmla="*/ 54864 h 576072"/>
              <a:gd name="connsiteX14" fmla="*/ 201168 w 1298448"/>
              <a:gd name="connsiteY14" fmla="*/ 82296 h 576072"/>
              <a:gd name="connsiteX15" fmla="*/ 128016 w 1298448"/>
              <a:gd name="connsiteY15" fmla="*/ 118872 h 576072"/>
              <a:gd name="connsiteX16" fmla="*/ 91440 w 1298448"/>
              <a:gd name="connsiteY16" fmla="*/ 137160 h 576072"/>
              <a:gd name="connsiteX17" fmla="*/ 27432 w 1298448"/>
              <a:gd name="connsiteY17" fmla="*/ 219456 h 576072"/>
              <a:gd name="connsiteX18" fmla="*/ 0 w 1298448"/>
              <a:gd name="connsiteY18" fmla="*/ 274320 h 576072"/>
              <a:gd name="connsiteX19" fmla="*/ 9144 w 1298448"/>
              <a:gd name="connsiteY19" fmla="*/ 374904 h 576072"/>
              <a:gd name="connsiteX20" fmla="*/ 36576 w 1298448"/>
              <a:gd name="connsiteY20" fmla="*/ 402336 h 576072"/>
              <a:gd name="connsiteX21" fmla="*/ 91440 w 1298448"/>
              <a:gd name="connsiteY21" fmla="*/ 429768 h 576072"/>
              <a:gd name="connsiteX22" fmla="*/ 118872 w 1298448"/>
              <a:gd name="connsiteY22" fmla="*/ 457200 h 576072"/>
              <a:gd name="connsiteX23" fmla="*/ 201168 w 1298448"/>
              <a:gd name="connsiteY23" fmla="*/ 484632 h 576072"/>
              <a:gd name="connsiteX24" fmla="*/ 228600 w 1298448"/>
              <a:gd name="connsiteY24" fmla="*/ 493776 h 576072"/>
              <a:gd name="connsiteX25" fmla="*/ 292608 w 1298448"/>
              <a:gd name="connsiteY25" fmla="*/ 521208 h 576072"/>
              <a:gd name="connsiteX26" fmla="*/ 411480 w 1298448"/>
              <a:gd name="connsiteY26" fmla="*/ 539496 h 576072"/>
              <a:gd name="connsiteX27" fmla="*/ 493776 w 1298448"/>
              <a:gd name="connsiteY27" fmla="*/ 557784 h 576072"/>
              <a:gd name="connsiteX28" fmla="*/ 585216 w 1298448"/>
              <a:gd name="connsiteY28" fmla="*/ 566928 h 576072"/>
              <a:gd name="connsiteX29" fmla="*/ 658368 w 1298448"/>
              <a:gd name="connsiteY29" fmla="*/ 576072 h 576072"/>
              <a:gd name="connsiteX30" fmla="*/ 850392 w 1298448"/>
              <a:gd name="connsiteY30" fmla="*/ 557784 h 576072"/>
              <a:gd name="connsiteX31" fmla="*/ 877824 w 1298448"/>
              <a:gd name="connsiteY31" fmla="*/ 548640 h 576072"/>
              <a:gd name="connsiteX32" fmla="*/ 960120 w 1298448"/>
              <a:gd name="connsiteY32" fmla="*/ 530352 h 576072"/>
              <a:gd name="connsiteX33" fmla="*/ 996696 w 1298448"/>
              <a:gd name="connsiteY33" fmla="*/ 512064 h 576072"/>
              <a:gd name="connsiteX34" fmla="*/ 1051560 w 1298448"/>
              <a:gd name="connsiteY34" fmla="*/ 475488 h 576072"/>
              <a:gd name="connsiteX35" fmla="*/ 1088136 w 1298448"/>
              <a:gd name="connsiteY35" fmla="*/ 457200 h 576072"/>
              <a:gd name="connsiteX36" fmla="*/ 1143000 w 1298448"/>
              <a:gd name="connsiteY36" fmla="*/ 402336 h 576072"/>
              <a:gd name="connsiteX37" fmla="*/ 1197864 w 1298448"/>
              <a:gd name="connsiteY37" fmla="*/ 365760 h 576072"/>
              <a:gd name="connsiteX38" fmla="*/ 1216152 w 1298448"/>
              <a:gd name="connsiteY38" fmla="*/ 338328 h 576072"/>
              <a:gd name="connsiteX39" fmla="*/ 1243584 w 1298448"/>
              <a:gd name="connsiteY39" fmla="*/ 310896 h 576072"/>
              <a:gd name="connsiteX40" fmla="*/ 1280160 w 1298448"/>
              <a:gd name="connsiteY40" fmla="*/ 228600 h 576072"/>
              <a:gd name="connsiteX41" fmla="*/ 1298448 w 1298448"/>
              <a:gd name="connsiteY41" fmla="*/ 128016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98448" h="576072">
                <a:moveTo>
                  <a:pt x="1298448" y="128016"/>
                </a:moveTo>
                <a:cubicBezTo>
                  <a:pt x="1283208" y="118872"/>
                  <a:pt x="1269230" y="107185"/>
                  <a:pt x="1252728" y="100584"/>
                </a:cubicBezTo>
                <a:cubicBezTo>
                  <a:pt x="1238298" y="94812"/>
                  <a:pt x="1222002" y="95529"/>
                  <a:pt x="1207008" y="91440"/>
                </a:cubicBezTo>
                <a:cubicBezTo>
                  <a:pt x="1188410" y="86368"/>
                  <a:pt x="1170432" y="79248"/>
                  <a:pt x="1152144" y="73152"/>
                </a:cubicBezTo>
                <a:cubicBezTo>
                  <a:pt x="1076452" y="47921"/>
                  <a:pt x="1194698" y="86077"/>
                  <a:pt x="1033272" y="45720"/>
                </a:cubicBezTo>
                <a:cubicBezTo>
                  <a:pt x="1021080" y="42672"/>
                  <a:pt x="1009061" y="38824"/>
                  <a:pt x="996696" y="36576"/>
                </a:cubicBezTo>
                <a:cubicBezTo>
                  <a:pt x="954062" y="28824"/>
                  <a:pt x="880657" y="21441"/>
                  <a:pt x="841248" y="18288"/>
                </a:cubicBezTo>
                <a:cubicBezTo>
                  <a:pt x="795572" y="14634"/>
                  <a:pt x="749737" y="13113"/>
                  <a:pt x="704088" y="9144"/>
                </a:cubicBezTo>
                <a:cubicBezTo>
                  <a:pt x="679607" y="7015"/>
                  <a:pt x="655320" y="3048"/>
                  <a:pt x="630936" y="0"/>
                </a:cubicBezTo>
                <a:cubicBezTo>
                  <a:pt x="597408" y="3048"/>
                  <a:pt x="563788" y="5210"/>
                  <a:pt x="530352" y="9144"/>
                </a:cubicBezTo>
                <a:cubicBezTo>
                  <a:pt x="428945" y="21074"/>
                  <a:pt x="516621" y="13303"/>
                  <a:pt x="438912" y="27432"/>
                </a:cubicBezTo>
                <a:cubicBezTo>
                  <a:pt x="417707" y="31287"/>
                  <a:pt x="396109" y="32721"/>
                  <a:pt x="374904" y="36576"/>
                </a:cubicBezTo>
                <a:cubicBezTo>
                  <a:pt x="362539" y="38824"/>
                  <a:pt x="350596" y="42994"/>
                  <a:pt x="338328" y="45720"/>
                </a:cubicBezTo>
                <a:cubicBezTo>
                  <a:pt x="323156" y="49091"/>
                  <a:pt x="307780" y="51493"/>
                  <a:pt x="292608" y="54864"/>
                </a:cubicBezTo>
                <a:cubicBezTo>
                  <a:pt x="268982" y="60114"/>
                  <a:pt x="219403" y="73178"/>
                  <a:pt x="201168" y="82296"/>
                </a:cubicBezTo>
                <a:lnTo>
                  <a:pt x="128016" y="118872"/>
                </a:lnTo>
                <a:cubicBezTo>
                  <a:pt x="115824" y="124968"/>
                  <a:pt x="101079" y="127521"/>
                  <a:pt x="91440" y="137160"/>
                </a:cubicBezTo>
                <a:cubicBezTo>
                  <a:pt x="48466" y="180134"/>
                  <a:pt x="71181" y="153832"/>
                  <a:pt x="27432" y="219456"/>
                </a:cubicBezTo>
                <a:cubicBezTo>
                  <a:pt x="3797" y="254908"/>
                  <a:pt x="12619" y="236462"/>
                  <a:pt x="0" y="274320"/>
                </a:cubicBezTo>
                <a:cubicBezTo>
                  <a:pt x="3048" y="307848"/>
                  <a:pt x="-105" y="342533"/>
                  <a:pt x="9144" y="374904"/>
                </a:cubicBezTo>
                <a:cubicBezTo>
                  <a:pt x="12697" y="387338"/>
                  <a:pt x="26642" y="394057"/>
                  <a:pt x="36576" y="402336"/>
                </a:cubicBezTo>
                <a:cubicBezTo>
                  <a:pt x="60211" y="422031"/>
                  <a:pt x="63947" y="420604"/>
                  <a:pt x="91440" y="429768"/>
                </a:cubicBezTo>
                <a:cubicBezTo>
                  <a:pt x="100584" y="438912"/>
                  <a:pt x="107568" y="450920"/>
                  <a:pt x="118872" y="457200"/>
                </a:cubicBezTo>
                <a:lnTo>
                  <a:pt x="201168" y="484632"/>
                </a:lnTo>
                <a:cubicBezTo>
                  <a:pt x="210312" y="487680"/>
                  <a:pt x="219979" y="489465"/>
                  <a:pt x="228600" y="493776"/>
                </a:cubicBezTo>
                <a:cubicBezTo>
                  <a:pt x="250964" y="504958"/>
                  <a:pt x="268390" y="515826"/>
                  <a:pt x="292608" y="521208"/>
                </a:cubicBezTo>
                <a:cubicBezTo>
                  <a:pt x="332382" y="530047"/>
                  <a:pt x="371374" y="532204"/>
                  <a:pt x="411480" y="539496"/>
                </a:cubicBezTo>
                <a:cubicBezTo>
                  <a:pt x="471237" y="550361"/>
                  <a:pt x="425711" y="548709"/>
                  <a:pt x="493776" y="557784"/>
                </a:cubicBezTo>
                <a:cubicBezTo>
                  <a:pt x="524139" y="561832"/>
                  <a:pt x="554771" y="563545"/>
                  <a:pt x="585216" y="566928"/>
                </a:cubicBezTo>
                <a:cubicBezTo>
                  <a:pt x="609639" y="569642"/>
                  <a:pt x="633984" y="573024"/>
                  <a:pt x="658368" y="576072"/>
                </a:cubicBezTo>
                <a:cubicBezTo>
                  <a:pt x="725706" y="571583"/>
                  <a:pt x="786066" y="572079"/>
                  <a:pt x="850392" y="557784"/>
                </a:cubicBezTo>
                <a:cubicBezTo>
                  <a:pt x="859801" y="555693"/>
                  <a:pt x="868473" y="550978"/>
                  <a:pt x="877824" y="548640"/>
                </a:cubicBezTo>
                <a:cubicBezTo>
                  <a:pt x="895205" y="544295"/>
                  <a:pt x="941346" y="537392"/>
                  <a:pt x="960120" y="530352"/>
                </a:cubicBezTo>
                <a:cubicBezTo>
                  <a:pt x="972883" y="525566"/>
                  <a:pt x="985007" y="519077"/>
                  <a:pt x="996696" y="512064"/>
                </a:cubicBezTo>
                <a:cubicBezTo>
                  <a:pt x="1015543" y="500756"/>
                  <a:pt x="1031901" y="485318"/>
                  <a:pt x="1051560" y="475488"/>
                </a:cubicBezTo>
                <a:cubicBezTo>
                  <a:pt x="1063752" y="469392"/>
                  <a:pt x="1077492" y="465715"/>
                  <a:pt x="1088136" y="457200"/>
                </a:cubicBezTo>
                <a:cubicBezTo>
                  <a:pt x="1108332" y="441043"/>
                  <a:pt x="1121481" y="416682"/>
                  <a:pt x="1143000" y="402336"/>
                </a:cubicBezTo>
                <a:lnTo>
                  <a:pt x="1197864" y="365760"/>
                </a:lnTo>
                <a:cubicBezTo>
                  <a:pt x="1203960" y="356616"/>
                  <a:pt x="1209117" y="346771"/>
                  <a:pt x="1216152" y="338328"/>
                </a:cubicBezTo>
                <a:cubicBezTo>
                  <a:pt x="1224431" y="328394"/>
                  <a:pt x="1235305" y="320830"/>
                  <a:pt x="1243584" y="310896"/>
                </a:cubicBezTo>
                <a:cubicBezTo>
                  <a:pt x="1260158" y="291007"/>
                  <a:pt x="1280160" y="252523"/>
                  <a:pt x="1280160" y="228600"/>
                </a:cubicBezTo>
                <a:lnTo>
                  <a:pt x="1298448" y="128016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" name="Picture 2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10" y="1600200"/>
            <a:ext cx="61341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520">
              <a:lnSpc>
                <a:spcPct val="100000"/>
              </a:lnSpc>
            </a:pP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5" dirty="0"/>
              <a:t>P</a:t>
            </a:r>
            <a:r>
              <a:rPr spc="-90" dirty="0"/>
              <a:t>r</a:t>
            </a:r>
            <a:r>
              <a:rPr dirty="0"/>
              <a:t>ob</a:t>
            </a:r>
            <a:r>
              <a:rPr spc="-5" dirty="0"/>
              <a:t>l</a:t>
            </a:r>
            <a:r>
              <a:rPr spc="5" dirty="0"/>
              <a:t>e</a:t>
            </a:r>
            <a:r>
              <a:rPr dirty="0"/>
              <a:t>m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#2</a:t>
            </a:r>
          </a:p>
        </p:txBody>
      </p:sp>
      <p:sp>
        <p:nvSpPr>
          <p:cNvPr id="75" name="object 75"/>
          <p:cNvSpPr/>
          <p:nvPr/>
        </p:nvSpPr>
        <p:spPr>
          <a:xfrm>
            <a:off x="3185160" y="2880360"/>
            <a:ext cx="1645919" cy="548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22320" y="342137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C38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20440" y="348234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94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39439" y="351282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94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35679" y="352805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94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56759" y="352805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56759" y="35433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41520" y="358902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41520" y="360425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535679" y="36195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94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26279" y="3474720"/>
            <a:ext cx="106679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39439" y="363474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94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520440" y="366522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942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24200" y="3413759"/>
            <a:ext cx="1722120" cy="868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679192" y="542696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670048" y="543610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670048" y="544525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660904" y="545439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660904" y="54635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17520" y="5449823"/>
            <a:ext cx="292608" cy="109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706623" y="5449823"/>
            <a:ext cx="256032" cy="128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642616" y="5468111"/>
            <a:ext cx="18288" cy="164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633472" y="563727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633472" y="564642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624327" y="565556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624327" y="566470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615183" y="567385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624327" y="568299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50592" y="5660135"/>
            <a:ext cx="100584" cy="36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624327" y="56921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633472" y="570128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633472" y="571042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130551" y="5614415"/>
            <a:ext cx="265176" cy="137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127248" y="575614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127248" y="57652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127248" y="577443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127248" y="578357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706623" y="5678423"/>
            <a:ext cx="1051560" cy="137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127248" y="581101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127248" y="582015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706623" y="5815584"/>
            <a:ext cx="137160" cy="182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127248" y="582930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255264" y="5806440"/>
            <a:ext cx="173736" cy="27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666744" y="5806440"/>
            <a:ext cx="36576" cy="27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059935" y="5733288"/>
            <a:ext cx="73152" cy="1005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127248" y="583844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758184" y="5751576"/>
            <a:ext cx="256032" cy="1005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642616" y="5715000"/>
            <a:ext cx="18288" cy="164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660904" y="588416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660904" y="589330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670048" y="590245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670048" y="591159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679192" y="59207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679192" y="595731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670048" y="59664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670048" y="597560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660904" y="598474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660904" y="59938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017520" y="5980176"/>
            <a:ext cx="292608" cy="109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706623" y="5980176"/>
            <a:ext cx="256032" cy="128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642616" y="5998464"/>
            <a:ext cx="18288" cy="164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633472" y="616762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633472" y="617677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624327" y="618591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624327" y="61950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615183" y="620420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624327" y="621334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450592" y="6190488"/>
            <a:ext cx="100584" cy="36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624327" y="62224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33472" y="623163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633472" y="624077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130551" y="6144767"/>
            <a:ext cx="265176" cy="137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410711" y="628650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410711" y="629564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410711" y="630478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10711" y="631393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724911" y="6208776"/>
            <a:ext cx="1435608" cy="1371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410711" y="634136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410711" y="635050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834639" y="6345935"/>
            <a:ext cx="301752" cy="182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410711" y="635965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502152" y="6336791"/>
            <a:ext cx="329184" cy="27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069079" y="6336791"/>
            <a:ext cx="36576" cy="27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410711" y="636879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51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160520" y="6263640"/>
            <a:ext cx="374904" cy="118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642616" y="6245352"/>
            <a:ext cx="18288" cy="164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660904" y="641451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660904" y="64236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670048" y="643280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670048" y="644194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679192" y="64510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679192" y="48508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670048" y="486003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670048" y="486917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660904" y="487832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660904" y="488746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017520" y="4873752"/>
            <a:ext cx="292608" cy="1097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706623" y="4873752"/>
            <a:ext cx="256032" cy="1280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642616" y="4892040"/>
            <a:ext cx="18288" cy="164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633472" y="506120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633472" y="507034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624327" y="50794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624327" y="508863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615183" y="509777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624327" y="510692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450592" y="5084064"/>
            <a:ext cx="100584" cy="36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24327" y="511606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633472" y="512521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633472" y="513435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30551" y="5038344"/>
            <a:ext cx="265176" cy="1280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724911" y="5102352"/>
            <a:ext cx="960120" cy="1737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642616" y="5138928"/>
            <a:ext cx="18288" cy="164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660904" y="53080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660904" y="531723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70048" y="532637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670048" y="533552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79192" y="534466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1537207" y="2231389"/>
            <a:ext cx="73717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10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ndu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xp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fun</a:t>
            </a:r>
            <a:r>
              <a:rPr sz="1800" spc="-15" dirty="0">
                <a:latin typeface="Calibri"/>
                <a:cs typeface="Calibri"/>
              </a:rPr>
              <a:t>ct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1723135" y="4997448"/>
            <a:ext cx="215265" cy="189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93" name="Object 2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9222"/>
              </p:ext>
            </p:extLst>
          </p:nvPr>
        </p:nvGraphicFramePr>
        <p:xfrm>
          <a:off x="2136902" y="6557189"/>
          <a:ext cx="2026666" cy="53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26" imgW="1815840" imgH="482400" progId="Equation.DSMT4">
                  <p:embed/>
                </p:oleObj>
              </mc:Choice>
              <mc:Fallback>
                <p:oleObj name="Equation" r:id="rId26" imgW="1815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36902" y="6557189"/>
                        <a:ext cx="2026666" cy="538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" name="Freeform 293"/>
          <p:cNvSpPr/>
          <p:nvPr/>
        </p:nvSpPr>
        <p:spPr>
          <a:xfrm>
            <a:off x="1472184" y="6427255"/>
            <a:ext cx="2880360" cy="860513"/>
          </a:xfrm>
          <a:custGeom>
            <a:avLst/>
            <a:gdLst>
              <a:gd name="connsiteX0" fmla="*/ 173736 w 2880360"/>
              <a:gd name="connsiteY0" fmla="*/ 357593 h 860513"/>
              <a:gd name="connsiteX1" fmla="*/ 182880 w 2880360"/>
              <a:gd name="connsiteY1" fmla="*/ 412457 h 860513"/>
              <a:gd name="connsiteX2" fmla="*/ 228600 w 2880360"/>
              <a:gd name="connsiteY2" fmla="*/ 467321 h 860513"/>
              <a:gd name="connsiteX3" fmla="*/ 256032 w 2880360"/>
              <a:gd name="connsiteY3" fmla="*/ 476465 h 860513"/>
              <a:gd name="connsiteX4" fmla="*/ 283464 w 2880360"/>
              <a:gd name="connsiteY4" fmla="*/ 494753 h 860513"/>
              <a:gd name="connsiteX5" fmla="*/ 347472 w 2880360"/>
              <a:gd name="connsiteY5" fmla="*/ 522185 h 860513"/>
              <a:gd name="connsiteX6" fmla="*/ 374904 w 2880360"/>
              <a:gd name="connsiteY6" fmla="*/ 540473 h 860513"/>
              <a:gd name="connsiteX7" fmla="*/ 438912 w 2880360"/>
              <a:gd name="connsiteY7" fmla="*/ 567905 h 860513"/>
              <a:gd name="connsiteX8" fmla="*/ 466344 w 2880360"/>
              <a:gd name="connsiteY8" fmla="*/ 586193 h 860513"/>
              <a:gd name="connsiteX9" fmla="*/ 502920 w 2880360"/>
              <a:gd name="connsiteY9" fmla="*/ 595337 h 860513"/>
              <a:gd name="connsiteX10" fmla="*/ 548640 w 2880360"/>
              <a:gd name="connsiteY10" fmla="*/ 613625 h 860513"/>
              <a:gd name="connsiteX11" fmla="*/ 576072 w 2880360"/>
              <a:gd name="connsiteY11" fmla="*/ 622769 h 860513"/>
              <a:gd name="connsiteX12" fmla="*/ 621792 w 2880360"/>
              <a:gd name="connsiteY12" fmla="*/ 641057 h 860513"/>
              <a:gd name="connsiteX13" fmla="*/ 685800 w 2880360"/>
              <a:gd name="connsiteY13" fmla="*/ 650201 h 860513"/>
              <a:gd name="connsiteX14" fmla="*/ 740664 w 2880360"/>
              <a:gd name="connsiteY14" fmla="*/ 668489 h 860513"/>
              <a:gd name="connsiteX15" fmla="*/ 768096 w 2880360"/>
              <a:gd name="connsiteY15" fmla="*/ 677633 h 860513"/>
              <a:gd name="connsiteX16" fmla="*/ 859536 w 2880360"/>
              <a:gd name="connsiteY16" fmla="*/ 686777 h 860513"/>
              <a:gd name="connsiteX17" fmla="*/ 978408 w 2880360"/>
              <a:gd name="connsiteY17" fmla="*/ 714209 h 860513"/>
              <a:gd name="connsiteX18" fmla="*/ 1024128 w 2880360"/>
              <a:gd name="connsiteY18" fmla="*/ 723353 h 860513"/>
              <a:gd name="connsiteX19" fmla="*/ 1152144 w 2880360"/>
              <a:gd name="connsiteY19" fmla="*/ 732497 h 860513"/>
              <a:gd name="connsiteX20" fmla="*/ 1216152 w 2880360"/>
              <a:gd name="connsiteY20" fmla="*/ 741641 h 860513"/>
              <a:gd name="connsiteX21" fmla="*/ 1353312 w 2880360"/>
              <a:gd name="connsiteY21" fmla="*/ 759929 h 860513"/>
              <a:gd name="connsiteX22" fmla="*/ 1399032 w 2880360"/>
              <a:gd name="connsiteY22" fmla="*/ 769073 h 860513"/>
              <a:gd name="connsiteX23" fmla="*/ 1499616 w 2880360"/>
              <a:gd name="connsiteY23" fmla="*/ 778217 h 860513"/>
              <a:gd name="connsiteX24" fmla="*/ 1545336 w 2880360"/>
              <a:gd name="connsiteY24" fmla="*/ 787361 h 860513"/>
              <a:gd name="connsiteX25" fmla="*/ 1618488 w 2880360"/>
              <a:gd name="connsiteY25" fmla="*/ 796505 h 860513"/>
              <a:gd name="connsiteX26" fmla="*/ 1645920 w 2880360"/>
              <a:gd name="connsiteY26" fmla="*/ 805649 h 860513"/>
              <a:gd name="connsiteX27" fmla="*/ 1783080 w 2880360"/>
              <a:gd name="connsiteY27" fmla="*/ 814793 h 860513"/>
              <a:gd name="connsiteX28" fmla="*/ 1847088 w 2880360"/>
              <a:gd name="connsiteY28" fmla="*/ 823937 h 860513"/>
              <a:gd name="connsiteX29" fmla="*/ 1874520 w 2880360"/>
              <a:gd name="connsiteY29" fmla="*/ 833081 h 860513"/>
              <a:gd name="connsiteX30" fmla="*/ 2258568 w 2880360"/>
              <a:gd name="connsiteY30" fmla="*/ 860513 h 860513"/>
              <a:gd name="connsiteX31" fmla="*/ 2496312 w 2880360"/>
              <a:gd name="connsiteY31" fmla="*/ 851369 h 860513"/>
              <a:gd name="connsiteX32" fmla="*/ 2569464 w 2880360"/>
              <a:gd name="connsiteY32" fmla="*/ 833081 h 860513"/>
              <a:gd name="connsiteX33" fmla="*/ 2596896 w 2880360"/>
              <a:gd name="connsiteY33" fmla="*/ 814793 h 860513"/>
              <a:gd name="connsiteX34" fmla="*/ 2660904 w 2880360"/>
              <a:gd name="connsiteY34" fmla="*/ 787361 h 860513"/>
              <a:gd name="connsiteX35" fmla="*/ 2688336 w 2880360"/>
              <a:gd name="connsiteY35" fmla="*/ 759929 h 860513"/>
              <a:gd name="connsiteX36" fmla="*/ 2715768 w 2880360"/>
              <a:gd name="connsiteY36" fmla="*/ 741641 h 860513"/>
              <a:gd name="connsiteX37" fmla="*/ 2743200 w 2880360"/>
              <a:gd name="connsiteY37" fmla="*/ 714209 h 860513"/>
              <a:gd name="connsiteX38" fmla="*/ 2779776 w 2880360"/>
              <a:gd name="connsiteY38" fmla="*/ 686777 h 860513"/>
              <a:gd name="connsiteX39" fmla="*/ 2825496 w 2880360"/>
              <a:gd name="connsiteY39" fmla="*/ 613625 h 860513"/>
              <a:gd name="connsiteX40" fmla="*/ 2862072 w 2880360"/>
              <a:gd name="connsiteY40" fmla="*/ 558761 h 860513"/>
              <a:gd name="connsiteX41" fmla="*/ 2880360 w 2880360"/>
              <a:gd name="connsiteY41" fmla="*/ 494753 h 860513"/>
              <a:gd name="connsiteX42" fmla="*/ 2843784 w 2880360"/>
              <a:gd name="connsiteY42" fmla="*/ 394169 h 860513"/>
              <a:gd name="connsiteX43" fmla="*/ 2816352 w 2880360"/>
              <a:gd name="connsiteY43" fmla="*/ 385025 h 860513"/>
              <a:gd name="connsiteX44" fmla="*/ 2788920 w 2880360"/>
              <a:gd name="connsiteY44" fmla="*/ 357593 h 860513"/>
              <a:gd name="connsiteX45" fmla="*/ 2752344 w 2880360"/>
              <a:gd name="connsiteY45" fmla="*/ 348449 h 860513"/>
              <a:gd name="connsiteX46" fmla="*/ 2715768 w 2880360"/>
              <a:gd name="connsiteY46" fmla="*/ 330161 h 860513"/>
              <a:gd name="connsiteX47" fmla="*/ 2651760 w 2880360"/>
              <a:gd name="connsiteY47" fmla="*/ 311873 h 860513"/>
              <a:gd name="connsiteX48" fmla="*/ 2624328 w 2880360"/>
              <a:gd name="connsiteY48" fmla="*/ 293585 h 860513"/>
              <a:gd name="connsiteX49" fmla="*/ 2587752 w 2880360"/>
              <a:gd name="connsiteY49" fmla="*/ 284441 h 860513"/>
              <a:gd name="connsiteX50" fmla="*/ 2523744 w 2880360"/>
              <a:gd name="connsiteY50" fmla="*/ 266153 h 860513"/>
              <a:gd name="connsiteX51" fmla="*/ 2478024 w 2880360"/>
              <a:gd name="connsiteY51" fmla="*/ 257009 h 860513"/>
              <a:gd name="connsiteX52" fmla="*/ 2423160 w 2880360"/>
              <a:gd name="connsiteY52" fmla="*/ 238721 h 860513"/>
              <a:gd name="connsiteX53" fmla="*/ 2368296 w 2880360"/>
              <a:gd name="connsiteY53" fmla="*/ 220433 h 860513"/>
              <a:gd name="connsiteX54" fmla="*/ 2340864 w 2880360"/>
              <a:gd name="connsiteY54" fmla="*/ 211289 h 860513"/>
              <a:gd name="connsiteX55" fmla="*/ 2313432 w 2880360"/>
              <a:gd name="connsiteY55" fmla="*/ 193001 h 860513"/>
              <a:gd name="connsiteX56" fmla="*/ 2276856 w 2880360"/>
              <a:gd name="connsiteY56" fmla="*/ 183857 h 860513"/>
              <a:gd name="connsiteX57" fmla="*/ 2249424 w 2880360"/>
              <a:gd name="connsiteY57" fmla="*/ 174713 h 860513"/>
              <a:gd name="connsiteX58" fmla="*/ 2212848 w 2880360"/>
              <a:gd name="connsiteY58" fmla="*/ 156425 h 860513"/>
              <a:gd name="connsiteX59" fmla="*/ 2167128 w 2880360"/>
              <a:gd name="connsiteY59" fmla="*/ 138137 h 860513"/>
              <a:gd name="connsiteX60" fmla="*/ 2139696 w 2880360"/>
              <a:gd name="connsiteY60" fmla="*/ 119849 h 860513"/>
              <a:gd name="connsiteX61" fmla="*/ 2066544 w 2880360"/>
              <a:gd name="connsiteY61" fmla="*/ 101561 h 860513"/>
              <a:gd name="connsiteX62" fmla="*/ 2039112 w 2880360"/>
              <a:gd name="connsiteY62" fmla="*/ 92417 h 860513"/>
              <a:gd name="connsiteX63" fmla="*/ 2002536 w 2880360"/>
              <a:gd name="connsiteY63" fmla="*/ 64985 h 860513"/>
              <a:gd name="connsiteX64" fmla="*/ 1965960 w 2880360"/>
              <a:gd name="connsiteY64" fmla="*/ 55841 h 860513"/>
              <a:gd name="connsiteX65" fmla="*/ 1938528 w 2880360"/>
              <a:gd name="connsiteY65" fmla="*/ 46697 h 860513"/>
              <a:gd name="connsiteX66" fmla="*/ 1892808 w 2880360"/>
              <a:gd name="connsiteY66" fmla="*/ 37553 h 860513"/>
              <a:gd name="connsiteX67" fmla="*/ 1856232 w 2880360"/>
              <a:gd name="connsiteY67" fmla="*/ 28409 h 860513"/>
              <a:gd name="connsiteX68" fmla="*/ 1828800 w 2880360"/>
              <a:gd name="connsiteY68" fmla="*/ 10121 h 860513"/>
              <a:gd name="connsiteX69" fmla="*/ 1673352 w 2880360"/>
              <a:gd name="connsiteY69" fmla="*/ 10121 h 860513"/>
              <a:gd name="connsiteX70" fmla="*/ 1636776 w 2880360"/>
              <a:gd name="connsiteY70" fmla="*/ 28409 h 860513"/>
              <a:gd name="connsiteX71" fmla="*/ 1581912 w 2880360"/>
              <a:gd name="connsiteY71" fmla="*/ 37553 h 860513"/>
              <a:gd name="connsiteX72" fmla="*/ 1545336 w 2880360"/>
              <a:gd name="connsiteY72" fmla="*/ 46697 h 860513"/>
              <a:gd name="connsiteX73" fmla="*/ 1280160 w 2880360"/>
              <a:gd name="connsiteY73" fmla="*/ 37553 h 860513"/>
              <a:gd name="connsiteX74" fmla="*/ 1225296 w 2880360"/>
              <a:gd name="connsiteY74" fmla="*/ 28409 h 860513"/>
              <a:gd name="connsiteX75" fmla="*/ 1069848 w 2880360"/>
              <a:gd name="connsiteY75" fmla="*/ 10121 h 860513"/>
              <a:gd name="connsiteX76" fmla="*/ 859536 w 2880360"/>
              <a:gd name="connsiteY76" fmla="*/ 19265 h 860513"/>
              <a:gd name="connsiteX77" fmla="*/ 832104 w 2880360"/>
              <a:gd name="connsiteY77" fmla="*/ 28409 h 860513"/>
              <a:gd name="connsiteX78" fmla="*/ 722376 w 2880360"/>
              <a:gd name="connsiteY78" fmla="*/ 37553 h 860513"/>
              <a:gd name="connsiteX79" fmla="*/ 640080 w 2880360"/>
              <a:gd name="connsiteY79" fmla="*/ 64985 h 860513"/>
              <a:gd name="connsiteX80" fmla="*/ 612648 w 2880360"/>
              <a:gd name="connsiteY80" fmla="*/ 83273 h 860513"/>
              <a:gd name="connsiteX81" fmla="*/ 557784 w 2880360"/>
              <a:gd name="connsiteY81" fmla="*/ 92417 h 860513"/>
              <a:gd name="connsiteX82" fmla="*/ 521208 w 2880360"/>
              <a:gd name="connsiteY82" fmla="*/ 101561 h 860513"/>
              <a:gd name="connsiteX83" fmla="*/ 493776 w 2880360"/>
              <a:gd name="connsiteY83" fmla="*/ 119849 h 860513"/>
              <a:gd name="connsiteX84" fmla="*/ 329184 w 2880360"/>
              <a:gd name="connsiteY84" fmla="*/ 147281 h 860513"/>
              <a:gd name="connsiteX85" fmla="*/ 256032 w 2880360"/>
              <a:gd name="connsiteY85" fmla="*/ 165569 h 860513"/>
              <a:gd name="connsiteX86" fmla="*/ 228600 w 2880360"/>
              <a:gd name="connsiteY86" fmla="*/ 183857 h 860513"/>
              <a:gd name="connsiteX87" fmla="*/ 182880 w 2880360"/>
              <a:gd name="connsiteY87" fmla="*/ 220433 h 860513"/>
              <a:gd name="connsiteX88" fmla="*/ 128016 w 2880360"/>
              <a:gd name="connsiteY88" fmla="*/ 257009 h 860513"/>
              <a:gd name="connsiteX89" fmla="*/ 100584 w 2880360"/>
              <a:gd name="connsiteY89" fmla="*/ 275297 h 860513"/>
              <a:gd name="connsiteX90" fmla="*/ 73152 w 2880360"/>
              <a:gd name="connsiteY90" fmla="*/ 284441 h 860513"/>
              <a:gd name="connsiteX91" fmla="*/ 54864 w 2880360"/>
              <a:gd name="connsiteY91" fmla="*/ 311873 h 860513"/>
              <a:gd name="connsiteX92" fmla="*/ 27432 w 2880360"/>
              <a:gd name="connsiteY92" fmla="*/ 321017 h 860513"/>
              <a:gd name="connsiteX93" fmla="*/ 0 w 2880360"/>
              <a:gd name="connsiteY93" fmla="*/ 339305 h 860513"/>
              <a:gd name="connsiteX94" fmla="*/ 18288 w 2880360"/>
              <a:gd name="connsiteY94" fmla="*/ 366737 h 860513"/>
              <a:gd name="connsiteX95" fmla="*/ 173736 w 2880360"/>
              <a:gd name="connsiteY95" fmla="*/ 357593 h 86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80360" h="860513">
                <a:moveTo>
                  <a:pt x="173736" y="357593"/>
                </a:moveTo>
                <a:cubicBezTo>
                  <a:pt x="201168" y="365213"/>
                  <a:pt x="177017" y="394868"/>
                  <a:pt x="182880" y="412457"/>
                </a:cubicBezTo>
                <a:cubicBezTo>
                  <a:pt x="187699" y="426915"/>
                  <a:pt x="217686" y="460045"/>
                  <a:pt x="228600" y="467321"/>
                </a:cubicBezTo>
                <a:cubicBezTo>
                  <a:pt x="236620" y="472668"/>
                  <a:pt x="247411" y="472154"/>
                  <a:pt x="256032" y="476465"/>
                </a:cubicBezTo>
                <a:cubicBezTo>
                  <a:pt x="265862" y="481380"/>
                  <a:pt x="273922" y="489301"/>
                  <a:pt x="283464" y="494753"/>
                </a:cubicBezTo>
                <a:cubicBezTo>
                  <a:pt x="416657" y="570863"/>
                  <a:pt x="244886" y="470892"/>
                  <a:pt x="347472" y="522185"/>
                </a:cubicBezTo>
                <a:cubicBezTo>
                  <a:pt x="357302" y="527100"/>
                  <a:pt x="365074" y="535558"/>
                  <a:pt x="374904" y="540473"/>
                </a:cubicBezTo>
                <a:cubicBezTo>
                  <a:pt x="477490" y="591766"/>
                  <a:pt x="305719" y="491795"/>
                  <a:pt x="438912" y="567905"/>
                </a:cubicBezTo>
                <a:cubicBezTo>
                  <a:pt x="448454" y="573357"/>
                  <a:pt x="456243" y="581864"/>
                  <a:pt x="466344" y="586193"/>
                </a:cubicBezTo>
                <a:cubicBezTo>
                  <a:pt x="477895" y="591143"/>
                  <a:pt x="490998" y="591363"/>
                  <a:pt x="502920" y="595337"/>
                </a:cubicBezTo>
                <a:cubicBezTo>
                  <a:pt x="518492" y="600528"/>
                  <a:pt x="533271" y="607862"/>
                  <a:pt x="548640" y="613625"/>
                </a:cubicBezTo>
                <a:cubicBezTo>
                  <a:pt x="557665" y="617009"/>
                  <a:pt x="567047" y="619385"/>
                  <a:pt x="576072" y="622769"/>
                </a:cubicBezTo>
                <a:cubicBezTo>
                  <a:pt x="591441" y="628532"/>
                  <a:pt x="605868" y="637076"/>
                  <a:pt x="621792" y="641057"/>
                </a:cubicBezTo>
                <a:cubicBezTo>
                  <a:pt x="642701" y="646284"/>
                  <a:pt x="664464" y="647153"/>
                  <a:pt x="685800" y="650201"/>
                </a:cubicBezTo>
                <a:lnTo>
                  <a:pt x="740664" y="668489"/>
                </a:lnTo>
                <a:cubicBezTo>
                  <a:pt x="749808" y="671537"/>
                  <a:pt x="758505" y="676674"/>
                  <a:pt x="768096" y="677633"/>
                </a:cubicBezTo>
                <a:lnTo>
                  <a:pt x="859536" y="686777"/>
                </a:lnTo>
                <a:cubicBezTo>
                  <a:pt x="945464" y="715420"/>
                  <a:pt x="883446" y="698382"/>
                  <a:pt x="978408" y="714209"/>
                </a:cubicBezTo>
                <a:cubicBezTo>
                  <a:pt x="993738" y="716764"/>
                  <a:pt x="1008672" y="721726"/>
                  <a:pt x="1024128" y="723353"/>
                </a:cubicBezTo>
                <a:cubicBezTo>
                  <a:pt x="1066674" y="727831"/>
                  <a:pt x="1109556" y="728441"/>
                  <a:pt x="1152144" y="732497"/>
                </a:cubicBezTo>
                <a:cubicBezTo>
                  <a:pt x="1173600" y="734540"/>
                  <a:pt x="1194788" y="738793"/>
                  <a:pt x="1216152" y="741641"/>
                </a:cubicBezTo>
                <a:cubicBezTo>
                  <a:pt x="1262384" y="747805"/>
                  <a:pt x="1307345" y="752268"/>
                  <a:pt x="1353312" y="759929"/>
                </a:cubicBezTo>
                <a:cubicBezTo>
                  <a:pt x="1368642" y="762484"/>
                  <a:pt x="1383610" y="767145"/>
                  <a:pt x="1399032" y="769073"/>
                </a:cubicBezTo>
                <a:cubicBezTo>
                  <a:pt x="1432438" y="773249"/>
                  <a:pt x="1466088" y="775169"/>
                  <a:pt x="1499616" y="778217"/>
                </a:cubicBezTo>
                <a:cubicBezTo>
                  <a:pt x="1514856" y="781265"/>
                  <a:pt x="1529975" y="784998"/>
                  <a:pt x="1545336" y="787361"/>
                </a:cubicBezTo>
                <a:cubicBezTo>
                  <a:pt x="1569624" y="791098"/>
                  <a:pt x="1594311" y="792109"/>
                  <a:pt x="1618488" y="796505"/>
                </a:cubicBezTo>
                <a:cubicBezTo>
                  <a:pt x="1627971" y="798229"/>
                  <a:pt x="1636340" y="804585"/>
                  <a:pt x="1645920" y="805649"/>
                </a:cubicBezTo>
                <a:cubicBezTo>
                  <a:pt x="1691461" y="810709"/>
                  <a:pt x="1737360" y="811745"/>
                  <a:pt x="1783080" y="814793"/>
                </a:cubicBezTo>
                <a:cubicBezTo>
                  <a:pt x="1804416" y="817841"/>
                  <a:pt x="1825954" y="819710"/>
                  <a:pt x="1847088" y="823937"/>
                </a:cubicBezTo>
                <a:cubicBezTo>
                  <a:pt x="1856539" y="825827"/>
                  <a:pt x="1864978" y="831718"/>
                  <a:pt x="1874520" y="833081"/>
                </a:cubicBezTo>
                <a:cubicBezTo>
                  <a:pt x="2037414" y="856352"/>
                  <a:pt x="2082724" y="853186"/>
                  <a:pt x="2258568" y="860513"/>
                </a:cubicBezTo>
                <a:cubicBezTo>
                  <a:pt x="2337816" y="857465"/>
                  <a:pt x="2417312" y="858340"/>
                  <a:pt x="2496312" y="851369"/>
                </a:cubicBezTo>
                <a:cubicBezTo>
                  <a:pt x="2521349" y="849160"/>
                  <a:pt x="2569464" y="833081"/>
                  <a:pt x="2569464" y="833081"/>
                </a:cubicBezTo>
                <a:cubicBezTo>
                  <a:pt x="2578608" y="826985"/>
                  <a:pt x="2587066" y="819708"/>
                  <a:pt x="2596896" y="814793"/>
                </a:cubicBezTo>
                <a:cubicBezTo>
                  <a:pt x="2636694" y="794894"/>
                  <a:pt x="2616506" y="819074"/>
                  <a:pt x="2660904" y="787361"/>
                </a:cubicBezTo>
                <a:cubicBezTo>
                  <a:pt x="2671427" y="779845"/>
                  <a:pt x="2678402" y="768208"/>
                  <a:pt x="2688336" y="759929"/>
                </a:cubicBezTo>
                <a:cubicBezTo>
                  <a:pt x="2696779" y="752894"/>
                  <a:pt x="2707325" y="748676"/>
                  <a:pt x="2715768" y="741641"/>
                </a:cubicBezTo>
                <a:cubicBezTo>
                  <a:pt x="2725702" y="733362"/>
                  <a:pt x="2733382" y="722625"/>
                  <a:pt x="2743200" y="714209"/>
                </a:cubicBezTo>
                <a:cubicBezTo>
                  <a:pt x="2754771" y="704291"/>
                  <a:pt x="2767584" y="695921"/>
                  <a:pt x="2779776" y="686777"/>
                </a:cubicBezTo>
                <a:cubicBezTo>
                  <a:pt x="2810188" y="625953"/>
                  <a:pt x="2783950" y="672976"/>
                  <a:pt x="2825496" y="613625"/>
                </a:cubicBezTo>
                <a:cubicBezTo>
                  <a:pt x="2838100" y="595619"/>
                  <a:pt x="2855121" y="579613"/>
                  <a:pt x="2862072" y="558761"/>
                </a:cubicBezTo>
                <a:cubicBezTo>
                  <a:pt x="2875190" y="519407"/>
                  <a:pt x="2868878" y="540680"/>
                  <a:pt x="2880360" y="494753"/>
                </a:cubicBezTo>
                <a:cubicBezTo>
                  <a:pt x="2872484" y="423871"/>
                  <a:pt x="2893193" y="418874"/>
                  <a:pt x="2843784" y="394169"/>
                </a:cubicBezTo>
                <a:cubicBezTo>
                  <a:pt x="2835163" y="389858"/>
                  <a:pt x="2825496" y="388073"/>
                  <a:pt x="2816352" y="385025"/>
                </a:cubicBezTo>
                <a:cubicBezTo>
                  <a:pt x="2807208" y="375881"/>
                  <a:pt x="2800148" y="364009"/>
                  <a:pt x="2788920" y="357593"/>
                </a:cubicBezTo>
                <a:cubicBezTo>
                  <a:pt x="2778009" y="351358"/>
                  <a:pt x="2764111" y="352862"/>
                  <a:pt x="2752344" y="348449"/>
                </a:cubicBezTo>
                <a:cubicBezTo>
                  <a:pt x="2739581" y="343663"/>
                  <a:pt x="2728297" y="335531"/>
                  <a:pt x="2715768" y="330161"/>
                </a:cubicBezTo>
                <a:cubicBezTo>
                  <a:pt x="2697403" y="322290"/>
                  <a:pt x="2670321" y="316513"/>
                  <a:pt x="2651760" y="311873"/>
                </a:cubicBezTo>
                <a:cubicBezTo>
                  <a:pt x="2642616" y="305777"/>
                  <a:pt x="2634429" y="297914"/>
                  <a:pt x="2624328" y="293585"/>
                </a:cubicBezTo>
                <a:cubicBezTo>
                  <a:pt x="2612777" y="288635"/>
                  <a:pt x="2599836" y="287893"/>
                  <a:pt x="2587752" y="284441"/>
                </a:cubicBezTo>
                <a:cubicBezTo>
                  <a:pt x="2534293" y="269167"/>
                  <a:pt x="2588062" y="280446"/>
                  <a:pt x="2523744" y="266153"/>
                </a:cubicBezTo>
                <a:cubicBezTo>
                  <a:pt x="2508572" y="262782"/>
                  <a:pt x="2493018" y="261098"/>
                  <a:pt x="2478024" y="257009"/>
                </a:cubicBezTo>
                <a:cubicBezTo>
                  <a:pt x="2459426" y="251937"/>
                  <a:pt x="2441448" y="244817"/>
                  <a:pt x="2423160" y="238721"/>
                </a:cubicBezTo>
                <a:lnTo>
                  <a:pt x="2368296" y="220433"/>
                </a:lnTo>
                <a:cubicBezTo>
                  <a:pt x="2359152" y="217385"/>
                  <a:pt x="2348884" y="216636"/>
                  <a:pt x="2340864" y="211289"/>
                </a:cubicBezTo>
                <a:cubicBezTo>
                  <a:pt x="2331720" y="205193"/>
                  <a:pt x="2323533" y="197330"/>
                  <a:pt x="2313432" y="193001"/>
                </a:cubicBezTo>
                <a:cubicBezTo>
                  <a:pt x="2301881" y="188051"/>
                  <a:pt x="2288940" y="187309"/>
                  <a:pt x="2276856" y="183857"/>
                </a:cubicBezTo>
                <a:cubicBezTo>
                  <a:pt x="2267588" y="181209"/>
                  <a:pt x="2258283" y="178510"/>
                  <a:pt x="2249424" y="174713"/>
                </a:cubicBezTo>
                <a:cubicBezTo>
                  <a:pt x="2236895" y="169343"/>
                  <a:pt x="2225304" y="161961"/>
                  <a:pt x="2212848" y="156425"/>
                </a:cubicBezTo>
                <a:cubicBezTo>
                  <a:pt x="2197849" y="149759"/>
                  <a:pt x="2181809" y="145478"/>
                  <a:pt x="2167128" y="138137"/>
                </a:cubicBezTo>
                <a:cubicBezTo>
                  <a:pt x="2157298" y="133222"/>
                  <a:pt x="2150024" y="123605"/>
                  <a:pt x="2139696" y="119849"/>
                </a:cubicBezTo>
                <a:cubicBezTo>
                  <a:pt x="2116075" y="111259"/>
                  <a:pt x="2090389" y="109509"/>
                  <a:pt x="2066544" y="101561"/>
                </a:cubicBezTo>
                <a:lnTo>
                  <a:pt x="2039112" y="92417"/>
                </a:lnTo>
                <a:cubicBezTo>
                  <a:pt x="2026920" y="83273"/>
                  <a:pt x="2016167" y="71801"/>
                  <a:pt x="2002536" y="64985"/>
                </a:cubicBezTo>
                <a:cubicBezTo>
                  <a:pt x="1991296" y="59365"/>
                  <a:pt x="1978044" y="59293"/>
                  <a:pt x="1965960" y="55841"/>
                </a:cubicBezTo>
                <a:cubicBezTo>
                  <a:pt x="1956692" y="53193"/>
                  <a:pt x="1947879" y="49035"/>
                  <a:pt x="1938528" y="46697"/>
                </a:cubicBezTo>
                <a:cubicBezTo>
                  <a:pt x="1923450" y="42928"/>
                  <a:pt x="1907980" y="40924"/>
                  <a:pt x="1892808" y="37553"/>
                </a:cubicBezTo>
                <a:cubicBezTo>
                  <a:pt x="1880540" y="34827"/>
                  <a:pt x="1868424" y="31457"/>
                  <a:pt x="1856232" y="28409"/>
                </a:cubicBezTo>
                <a:cubicBezTo>
                  <a:pt x="1847088" y="22313"/>
                  <a:pt x="1838901" y="14450"/>
                  <a:pt x="1828800" y="10121"/>
                </a:cubicBezTo>
                <a:cubicBezTo>
                  <a:pt x="1780210" y="-10703"/>
                  <a:pt x="1720825" y="6469"/>
                  <a:pt x="1673352" y="10121"/>
                </a:cubicBezTo>
                <a:cubicBezTo>
                  <a:pt x="1661160" y="16217"/>
                  <a:pt x="1649832" y="24492"/>
                  <a:pt x="1636776" y="28409"/>
                </a:cubicBezTo>
                <a:cubicBezTo>
                  <a:pt x="1619018" y="33737"/>
                  <a:pt x="1600092" y="33917"/>
                  <a:pt x="1581912" y="37553"/>
                </a:cubicBezTo>
                <a:cubicBezTo>
                  <a:pt x="1569589" y="40018"/>
                  <a:pt x="1557528" y="43649"/>
                  <a:pt x="1545336" y="46697"/>
                </a:cubicBezTo>
                <a:cubicBezTo>
                  <a:pt x="1456944" y="43649"/>
                  <a:pt x="1368460" y="42599"/>
                  <a:pt x="1280160" y="37553"/>
                </a:cubicBezTo>
                <a:cubicBezTo>
                  <a:pt x="1261650" y="36495"/>
                  <a:pt x="1243693" y="30709"/>
                  <a:pt x="1225296" y="28409"/>
                </a:cubicBezTo>
                <a:cubicBezTo>
                  <a:pt x="954370" y="-5457"/>
                  <a:pt x="1275377" y="39482"/>
                  <a:pt x="1069848" y="10121"/>
                </a:cubicBezTo>
                <a:cubicBezTo>
                  <a:pt x="999744" y="13169"/>
                  <a:pt x="929500" y="13883"/>
                  <a:pt x="859536" y="19265"/>
                </a:cubicBezTo>
                <a:cubicBezTo>
                  <a:pt x="849926" y="20004"/>
                  <a:pt x="841658" y="27135"/>
                  <a:pt x="832104" y="28409"/>
                </a:cubicBezTo>
                <a:cubicBezTo>
                  <a:pt x="795723" y="33260"/>
                  <a:pt x="758952" y="34505"/>
                  <a:pt x="722376" y="37553"/>
                </a:cubicBezTo>
                <a:cubicBezTo>
                  <a:pt x="599348" y="99067"/>
                  <a:pt x="781887" y="11807"/>
                  <a:pt x="640080" y="64985"/>
                </a:cubicBezTo>
                <a:cubicBezTo>
                  <a:pt x="629790" y="68844"/>
                  <a:pt x="623074" y="79798"/>
                  <a:pt x="612648" y="83273"/>
                </a:cubicBezTo>
                <a:cubicBezTo>
                  <a:pt x="595059" y="89136"/>
                  <a:pt x="575964" y="88781"/>
                  <a:pt x="557784" y="92417"/>
                </a:cubicBezTo>
                <a:cubicBezTo>
                  <a:pt x="545461" y="94882"/>
                  <a:pt x="533400" y="98513"/>
                  <a:pt x="521208" y="101561"/>
                </a:cubicBezTo>
                <a:cubicBezTo>
                  <a:pt x="512064" y="107657"/>
                  <a:pt x="503819" y="115386"/>
                  <a:pt x="493776" y="119849"/>
                </a:cubicBezTo>
                <a:cubicBezTo>
                  <a:pt x="431688" y="147444"/>
                  <a:pt x="405584" y="140914"/>
                  <a:pt x="329184" y="147281"/>
                </a:cubicBezTo>
                <a:cubicBezTo>
                  <a:pt x="311794" y="150759"/>
                  <a:pt x="274777" y="156196"/>
                  <a:pt x="256032" y="165569"/>
                </a:cubicBezTo>
                <a:cubicBezTo>
                  <a:pt x="246202" y="170484"/>
                  <a:pt x="237744" y="177761"/>
                  <a:pt x="228600" y="183857"/>
                </a:cubicBezTo>
                <a:cubicBezTo>
                  <a:pt x="194809" y="234543"/>
                  <a:pt x="229645" y="194452"/>
                  <a:pt x="182880" y="220433"/>
                </a:cubicBezTo>
                <a:cubicBezTo>
                  <a:pt x="163667" y="231107"/>
                  <a:pt x="146304" y="244817"/>
                  <a:pt x="128016" y="257009"/>
                </a:cubicBezTo>
                <a:cubicBezTo>
                  <a:pt x="118872" y="263105"/>
                  <a:pt x="111010" y="271822"/>
                  <a:pt x="100584" y="275297"/>
                </a:cubicBezTo>
                <a:lnTo>
                  <a:pt x="73152" y="284441"/>
                </a:lnTo>
                <a:cubicBezTo>
                  <a:pt x="67056" y="293585"/>
                  <a:pt x="63446" y="305008"/>
                  <a:pt x="54864" y="311873"/>
                </a:cubicBezTo>
                <a:cubicBezTo>
                  <a:pt x="47338" y="317894"/>
                  <a:pt x="36053" y="316706"/>
                  <a:pt x="27432" y="321017"/>
                </a:cubicBezTo>
                <a:cubicBezTo>
                  <a:pt x="17602" y="325932"/>
                  <a:pt x="9144" y="333209"/>
                  <a:pt x="0" y="339305"/>
                </a:cubicBezTo>
                <a:cubicBezTo>
                  <a:pt x="6096" y="348449"/>
                  <a:pt x="7626" y="364072"/>
                  <a:pt x="18288" y="366737"/>
                </a:cubicBezTo>
                <a:cubicBezTo>
                  <a:pt x="59791" y="377113"/>
                  <a:pt x="146304" y="349973"/>
                  <a:pt x="173736" y="35759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5" name="Object 2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128551"/>
              </p:ext>
            </p:extLst>
          </p:nvPr>
        </p:nvGraphicFramePr>
        <p:xfrm>
          <a:off x="408304" y="2986241"/>
          <a:ext cx="1530096" cy="112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28" imgW="533160" imgH="393480" progId="Equation.DSMT4">
                  <p:embed/>
                </p:oleObj>
              </mc:Choice>
              <mc:Fallback>
                <p:oleObj name="Equation" r:id="rId28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08304" y="2986241"/>
                        <a:ext cx="1530096" cy="1129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259791"/>
              </p:ext>
            </p:extLst>
          </p:nvPr>
        </p:nvGraphicFramePr>
        <p:xfrm>
          <a:off x="4874814" y="3388995"/>
          <a:ext cx="543067" cy="41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30" imgW="266400" imgH="203040" progId="Equation.DSMT4">
                  <p:embed/>
                </p:oleObj>
              </mc:Choice>
              <mc:Fallback>
                <p:oleObj name="Equation" r:id="rId30" imgW="266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874814" y="3388995"/>
                        <a:ext cx="543067" cy="413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66099"/>
              </p:ext>
            </p:extLst>
          </p:nvPr>
        </p:nvGraphicFramePr>
        <p:xfrm>
          <a:off x="2565400" y="3367088"/>
          <a:ext cx="4905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32" imgW="241200" imgH="203040" progId="Equation.DSMT4">
                  <p:embed/>
                </p:oleObj>
              </mc:Choice>
              <mc:Fallback>
                <p:oleObj name="Equation" r:id="rId32" imgW="241200" imgH="203040" progId="Equation.DSMT4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367088"/>
                        <a:ext cx="49053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834881"/>
              </p:ext>
            </p:extLst>
          </p:nvPr>
        </p:nvGraphicFramePr>
        <p:xfrm>
          <a:off x="4975225" y="2894013"/>
          <a:ext cx="28416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34" imgW="139680" imgH="139680" progId="Equation.DSMT4">
                  <p:embed/>
                </p:oleObj>
              </mc:Choice>
              <mc:Fallback>
                <p:oleObj name="Equation" r:id="rId34" imgW="139680" imgH="139680" progId="Equation.DSMT4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2894013"/>
                        <a:ext cx="284163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c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640118"/>
              </p:ext>
            </p:extLst>
          </p:nvPr>
        </p:nvGraphicFramePr>
        <p:xfrm>
          <a:off x="4971035" y="4002088"/>
          <a:ext cx="258763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36" imgW="126720" imgH="101520" progId="Equation.DSMT4">
                  <p:embed/>
                </p:oleObj>
              </mc:Choice>
              <mc:Fallback>
                <p:oleObj name="Equation" r:id="rId36" imgW="126720" imgH="101520" progId="Equation.DSMT4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035" y="4002088"/>
                        <a:ext cx="258763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27950"/>
              </p:ext>
            </p:extLst>
          </p:nvPr>
        </p:nvGraphicFramePr>
        <p:xfrm>
          <a:off x="5867400" y="2896870"/>
          <a:ext cx="3898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38" imgW="1358640" imgH="482400" progId="Equation.DSMT4">
                  <p:embed/>
                </p:oleObj>
              </mc:Choice>
              <mc:Fallback>
                <p:oleObj name="Equation" r:id="rId38" imgW="1358640" imgH="482400" progId="Equation.DSMT4">
                  <p:embed/>
                  <p:pic>
                    <p:nvPicPr>
                      <p:cNvPr id="0" name="Object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96870"/>
                        <a:ext cx="38989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4259" y="3077589"/>
            <a:ext cx="538670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40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C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C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-8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ts</a:t>
            </a:r>
            <a:r>
              <a:rPr sz="4400" spc="-10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and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na</a:t>
            </a:r>
            <a:r>
              <a:rPr sz="4400" spc="-5" dirty="0">
                <a:latin typeface="Calibri"/>
                <a:cs typeface="Calibri"/>
              </a:rPr>
              <a:t>l</a:t>
            </a:r>
            <a:r>
              <a:rPr sz="4400" spc="-40" dirty="0">
                <a:latin typeface="Calibri"/>
                <a:cs typeface="Calibri"/>
              </a:rPr>
              <a:t>y</a:t>
            </a:r>
            <a:r>
              <a:rPr sz="4400" spc="5" dirty="0">
                <a:latin typeface="Calibri"/>
                <a:cs typeface="Calibri"/>
              </a:rPr>
              <a:t>s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0">
              <a:lnSpc>
                <a:spcPct val="100000"/>
              </a:lnSpc>
            </a:pPr>
            <a:r>
              <a:rPr spc="-40" dirty="0"/>
              <a:t>A</a:t>
            </a:r>
            <a:r>
              <a:rPr dirty="0"/>
              <a:t>C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50" dirty="0"/>
              <a:t>W</a:t>
            </a:r>
            <a:r>
              <a:rPr spc="-70" dirty="0"/>
              <a:t>a</a:t>
            </a:r>
            <a:r>
              <a:rPr spc="-45" dirty="0"/>
              <a:t>v</a:t>
            </a:r>
            <a:r>
              <a:rPr spc="-30" dirty="0"/>
              <a:t>e</a:t>
            </a:r>
            <a:r>
              <a:rPr spc="-100" dirty="0"/>
              <a:t>f</a:t>
            </a:r>
            <a:r>
              <a:rPr dirty="0"/>
              <a:t>o</a:t>
            </a:r>
            <a:r>
              <a:rPr spc="-20" dirty="0"/>
              <a:t>r</a:t>
            </a:r>
            <a:r>
              <a:rPr spc="-5" dirty="0"/>
              <a:t>m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6978015" cy="295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w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cr</a:t>
            </a:r>
            <a:r>
              <a:rPr sz="3200" spc="-5" dirty="0">
                <a:latin typeface="Calibri"/>
                <a:cs typeface="Calibri"/>
              </a:rPr>
              <a:t>ib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ith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e</a:t>
            </a:r>
          </a:p>
          <a:p>
            <a:pPr marL="1892935">
              <a:lnSpc>
                <a:spcPct val="100000"/>
              </a:lnSpc>
              <a:spcBef>
                <a:spcPts val="1985"/>
              </a:spcBef>
            </a:pPr>
            <a:r>
              <a:rPr sz="3900" i="1" spc="100" dirty="0">
                <a:latin typeface="Times New Roman"/>
                <a:cs typeface="Times New Roman"/>
              </a:rPr>
              <a:t>v</a:t>
            </a:r>
            <a:r>
              <a:rPr sz="3900" spc="-30" dirty="0">
                <a:latin typeface="Times New Roman"/>
                <a:cs typeface="Times New Roman"/>
              </a:rPr>
              <a:t>(</a:t>
            </a:r>
            <a:r>
              <a:rPr sz="3900" i="1" spc="260" dirty="0">
                <a:latin typeface="Times New Roman"/>
                <a:cs typeface="Times New Roman"/>
              </a:rPr>
              <a:t>t</a:t>
            </a:r>
            <a:r>
              <a:rPr sz="3900" dirty="0">
                <a:latin typeface="Times New Roman"/>
                <a:cs typeface="Times New Roman"/>
              </a:rPr>
              <a:t>)</a:t>
            </a:r>
            <a:r>
              <a:rPr sz="3900" spc="-80" dirty="0">
                <a:latin typeface="Times New Roman"/>
                <a:cs typeface="Times New Roman"/>
              </a:rPr>
              <a:t> </a:t>
            </a:r>
            <a:r>
              <a:rPr sz="3900" dirty="0">
                <a:latin typeface="Symbol"/>
                <a:cs typeface="Symbol"/>
              </a:rPr>
              <a:t></a:t>
            </a:r>
            <a:r>
              <a:rPr sz="3900" spc="-440" dirty="0">
                <a:latin typeface="Times New Roman"/>
                <a:cs typeface="Times New Roman"/>
              </a:rPr>
              <a:t> </a:t>
            </a:r>
            <a:r>
              <a:rPr sz="3900" i="1" spc="-80" dirty="0">
                <a:latin typeface="Times New Roman"/>
                <a:cs typeface="Times New Roman"/>
              </a:rPr>
              <a:t>V</a:t>
            </a:r>
            <a:r>
              <a:rPr sz="3450" i="1" spc="-30" baseline="-24154" dirty="0">
                <a:latin typeface="Times New Roman"/>
                <a:cs typeface="Times New Roman"/>
              </a:rPr>
              <a:t>m</a:t>
            </a:r>
            <a:r>
              <a:rPr sz="3450" i="1" baseline="-24154" dirty="0">
                <a:latin typeface="Times New Roman"/>
                <a:cs typeface="Times New Roman"/>
              </a:rPr>
              <a:t> </a:t>
            </a:r>
            <a:r>
              <a:rPr sz="3450" i="1" spc="-382" baseline="-24154" dirty="0">
                <a:latin typeface="Times New Roman"/>
                <a:cs typeface="Times New Roman"/>
              </a:rPr>
              <a:t> </a:t>
            </a:r>
            <a:r>
              <a:rPr sz="3900" spc="-10" dirty="0">
                <a:latin typeface="Times New Roman"/>
                <a:cs typeface="Times New Roman"/>
              </a:rPr>
              <a:t>c</a:t>
            </a:r>
            <a:r>
              <a:rPr sz="3900" dirty="0">
                <a:latin typeface="Times New Roman"/>
                <a:cs typeface="Times New Roman"/>
              </a:rPr>
              <a:t>o</a:t>
            </a:r>
            <a:r>
              <a:rPr sz="3900" spc="25" dirty="0">
                <a:latin typeface="Times New Roman"/>
                <a:cs typeface="Times New Roman"/>
              </a:rPr>
              <a:t>s</a:t>
            </a:r>
            <a:r>
              <a:rPr sz="5150" spc="-735" dirty="0">
                <a:latin typeface="Symbol"/>
                <a:cs typeface="Symbol"/>
              </a:rPr>
              <a:t></a:t>
            </a:r>
            <a:r>
              <a:rPr sz="4150" spc="-175" dirty="0">
                <a:latin typeface="Symbol"/>
                <a:cs typeface="Symbol"/>
              </a:rPr>
              <a:t></a:t>
            </a:r>
            <a:r>
              <a:rPr sz="3900" i="1" dirty="0">
                <a:latin typeface="Times New Roman"/>
                <a:cs typeface="Times New Roman"/>
              </a:rPr>
              <a:t>t</a:t>
            </a:r>
            <a:r>
              <a:rPr sz="3900" i="1" spc="-114" dirty="0">
                <a:latin typeface="Times New Roman"/>
                <a:cs typeface="Times New Roman"/>
              </a:rPr>
              <a:t> </a:t>
            </a:r>
            <a:r>
              <a:rPr sz="3900" dirty="0">
                <a:latin typeface="Symbol"/>
                <a:cs typeface="Symbol"/>
              </a:rPr>
              <a:t></a:t>
            </a:r>
            <a:r>
              <a:rPr sz="3900" spc="-560" dirty="0">
                <a:latin typeface="Times New Roman"/>
                <a:cs typeface="Times New Roman"/>
              </a:rPr>
              <a:t> </a:t>
            </a:r>
            <a:r>
              <a:rPr sz="4150" spc="-130" dirty="0">
                <a:latin typeface="Symbol"/>
                <a:cs typeface="Symbol"/>
              </a:rPr>
              <a:t></a:t>
            </a:r>
            <a:r>
              <a:rPr sz="4150" spc="-570" dirty="0">
                <a:latin typeface="Times New Roman"/>
                <a:cs typeface="Times New Roman"/>
              </a:rPr>
              <a:t> </a:t>
            </a:r>
            <a:r>
              <a:rPr sz="5150" spc="-430" dirty="0">
                <a:latin typeface="Symbol"/>
                <a:cs typeface="Symbol"/>
              </a:rPr>
              <a:t></a:t>
            </a:r>
            <a:endParaRPr sz="5150" dirty="0">
              <a:latin typeface="Symbol"/>
              <a:cs typeface="Symbol"/>
            </a:endParaRPr>
          </a:p>
          <a:p>
            <a:pPr marL="1751330">
              <a:lnSpc>
                <a:spcPct val="100000"/>
              </a:lnSpc>
              <a:spcBef>
                <a:spcPts val="1475"/>
              </a:spcBef>
            </a:pPr>
            <a:r>
              <a:rPr sz="1800" spc="-50" dirty="0">
                <a:latin typeface="Calibri"/>
                <a:cs typeface="Calibri"/>
              </a:rPr>
              <a:t>V</a:t>
            </a:r>
            <a:r>
              <a:rPr sz="1800" spc="-15" baseline="-20833" dirty="0">
                <a:latin typeface="Calibri"/>
                <a:cs typeface="Calibri"/>
              </a:rPr>
              <a:t>m</a:t>
            </a:r>
            <a:r>
              <a:rPr sz="1800" spc="179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Am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li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ud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  <a:p>
            <a:pPr marL="1751330" marR="108331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ω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qu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qual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2π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2π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phas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1644" y="5309616"/>
            <a:ext cx="3200400" cy="1844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5503" y="5242559"/>
            <a:ext cx="3342132" cy="190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6380">
              <a:lnSpc>
                <a:spcPct val="100000"/>
              </a:lnSpc>
            </a:pPr>
            <a:r>
              <a:rPr dirty="0"/>
              <a:t>S</a:t>
            </a:r>
            <a:r>
              <a:rPr spc="-5" dirty="0"/>
              <a:t>i</a:t>
            </a:r>
            <a:r>
              <a:rPr dirty="0"/>
              <a:t>n</a:t>
            </a:r>
            <a:r>
              <a:rPr spc="10" dirty="0"/>
              <a:t>e</a:t>
            </a:r>
            <a:r>
              <a:rPr spc="-5" dirty="0"/>
              <a:t>-</a:t>
            </a:r>
            <a:r>
              <a:rPr dirty="0"/>
              <a:t>Co</a:t>
            </a:r>
            <a:r>
              <a:rPr spc="5" dirty="0"/>
              <a:t>s</a:t>
            </a:r>
            <a:r>
              <a:rPr spc="-5" dirty="0"/>
              <a:t>i</a:t>
            </a:r>
            <a:r>
              <a:rPr dirty="0"/>
              <a:t>ne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75" dirty="0"/>
              <a:t>R</a:t>
            </a:r>
            <a:r>
              <a:rPr spc="5" dirty="0"/>
              <a:t>e</a:t>
            </a:r>
            <a:r>
              <a:rPr spc="-5" dirty="0"/>
              <a:t>l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ons</a:t>
            </a:r>
          </a:p>
        </p:txBody>
      </p:sp>
      <p:sp>
        <p:nvSpPr>
          <p:cNvPr id="3" name="object 3"/>
          <p:cNvSpPr/>
          <p:nvPr/>
        </p:nvSpPr>
        <p:spPr>
          <a:xfrm>
            <a:off x="5042915" y="4223003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3" y="0"/>
                </a:lnTo>
              </a:path>
            </a:pathLst>
          </a:custGeom>
          <a:ln w="13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3447" y="4223003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3" y="0"/>
                </a:lnTo>
              </a:path>
            </a:pathLst>
          </a:custGeom>
          <a:ln w="13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8344" y="507644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13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68311" y="5076444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3" y="0"/>
                </a:lnTo>
              </a:path>
            </a:pathLst>
          </a:custGeom>
          <a:ln w="13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pc="-5" dirty="0"/>
              <a:t>Th</a:t>
            </a:r>
            <a:r>
              <a:rPr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80" dirty="0"/>
              <a:t>f</a:t>
            </a:r>
            <a:r>
              <a:rPr dirty="0"/>
              <a:t>o</a:t>
            </a:r>
            <a:r>
              <a:rPr spc="-5" dirty="0"/>
              <a:t>ll</a:t>
            </a:r>
            <a:r>
              <a:rPr spc="-15" dirty="0"/>
              <a:t>o</a:t>
            </a:r>
            <a:r>
              <a:rPr dirty="0"/>
              <a:t>w</a:t>
            </a:r>
            <a:r>
              <a:rPr spc="-5" dirty="0"/>
              <a:t>in</a:t>
            </a:r>
            <a:r>
              <a:rPr dirty="0"/>
              <a:t>g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40" dirty="0"/>
              <a:t>r</a:t>
            </a:r>
            <a:r>
              <a:rPr dirty="0"/>
              <a:t>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-10" dirty="0"/>
              <a:t>s</a:t>
            </a:r>
            <a:r>
              <a:rPr spc="-25" dirty="0"/>
              <a:t>e</a:t>
            </a:r>
            <a:r>
              <a:rPr spc="-10" dirty="0"/>
              <a:t>f</a:t>
            </a:r>
            <a:r>
              <a:rPr spc="-5" dirty="0"/>
              <a:t>u</a:t>
            </a:r>
            <a:r>
              <a:rPr dirty="0"/>
              <a:t>l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40" dirty="0"/>
              <a:t>r</a:t>
            </a:r>
            <a:r>
              <a:rPr dirty="0"/>
              <a:t>e</a:t>
            </a:r>
            <a:r>
              <a:rPr spc="-5" dirty="0"/>
              <a:t>l</a:t>
            </a:r>
            <a:r>
              <a:rPr spc="-25" dirty="0"/>
              <a:t>a</a:t>
            </a:r>
            <a:r>
              <a:rPr spc="-5" dirty="0"/>
              <a:t>ti</a:t>
            </a:r>
            <a:r>
              <a:rPr dirty="0"/>
              <a:t>o</a:t>
            </a:r>
            <a:r>
              <a:rPr spc="-5" dirty="0"/>
              <a:t>n</a:t>
            </a:r>
            <a:r>
              <a:rPr spc="-10" dirty="0"/>
              <a:t>s</a:t>
            </a:r>
            <a:r>
              <a:rPr spc="-5" dirty="0"/>
              <a:t>hi</a:t>
            </a:r>
            <a:r>
              <a:rPr spc="-20" dirty="0"/>
              <a:t>p</a:t>
            </a:r>
            <a:r>
              <a:rPr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80" dirty="0"/>
              <a:t>f</a:t>
            </a:r>
            <a:r>
              <a:rPr dirty="0"/>
              <a:t>or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30" dirty="0"/>
              <a:t>A</a:t>
            </a:r>
            <a:r>
              <a:rPr dirty="0"/>
              <a:t>C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5" dirty="0"/>
              <a:t>i</a:t>
            </a:r>
            <a:r>
              <a:rPr spc="-50" dirty="0"/>
              <a:t>r</a:t>
            </a:r>
            <a:r>
              <a:rPr dirty="0"/>
              <a:t>c</a:t>
            </a:r>
            <a:r>
              <a:rPr spc="-5" dirty="0"/>
              <a:t>uit</a:t>
            </a:r>
            <a:r>
              <a:rPr spc="-10" dirty="0"/>
              <a:t>s: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3050">
              <a:latin typeface="Times New Roman"/>
              <a:cs typeface="Times New Roman"/>
            </a:endParaRPr>
          </a:p>
          <a:p>
            <a:pPr marL="1697989">
              <a:lnSpc>
                <a:spcPts val="2645"/>
              </a:lnSpc>
            </a:pPr>
            <a:r>
              <a:rPr sz="2500" dirty="0">
                <a:latin typeface="Times New Roman"/>
                <a:cs typeface="Times New Roman"/>
              </a:rPr>
              <a:t>co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-105" dirty="0">
                <a:latin typeface="Times New Roman"/>
                <a:cs typeface="Times New Roman"/>
              </a:rPr>
              <a:t>(</a:t>
            </a:r>
            <a:r>
              <a:rPr sz="2650" spc="-110" dirty="0">
                <a:latin typeface="Symbol"/>
                <a:cs typeface="Symbol"/>
              </a:rPr>
              <a:t></a:t>
            </a:r>
            <a:r>
              <a:rPr sz="2500" i="1" spc="165" dirty="0">
                <a:latin typeface="Times New Roman"/>
                <a:cs typeface="Times New Roman"/>
              </a:rPr>
              <a:t>t</a:t>
            </a:r>
            <a:r>
              <a:rPr sz="2500" dirty="0">
                <a:latin typeface="Times New Roman"/>
                <a:cs typeface="Times New Roman"/>
              </a:rPr>
              <a:t>)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Symbol"/>
                <a:cs typeface="Symbol"/>
              </a:rPr>
              <a:t>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-5" dirty="0">
                <a:latin typeface="Times New Roman"/>
                <a:cs typeface="Times New Roman"/>
              </a:rPr>
              <a:t>i</a:t>
            </a:r>
            <a:r>
              <a:rPr sz="2500" dirty="0">
                <a:latin typeface="Times New Roman"/>
                <a:cs typeface="Times New Roman"/>
              </a:rPr>
              <a:t>n</a:t>
            </a:r>
            <a:r>
              <a:rPr sz="2500" spc="-85" dirty="0">
                <a:latin typeface="Times New Roman"/>
                <a:cs typeface="Times New Roman"/>
              </a:rPr>
              <a:t>(</a:t>
            </a:r>
            <a:r>
              <a:rPr sz="2650" spc="-110" dirty="0">
                <a:latin typeface="Symbol"/>
                <a:cs typeface="Symbol"/>
              </a:rPr>
              <a:t></a:t>
            </a:r>
            <a:r>
              <a:rPr sz="2500" i="1" dirty="0">
                <a:latin typeface="Times New Roman"/>
                <a:cs typeface="Times New Roman"/>
              </a:rPr>
              <a:t>t</a:t>
            </a:r>
            <a:r>
              <a:rPr sz="2500" i="1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Symbol"/>
                <a:cs typeface="Symbol"/>
              </a:rPr>
              <a:t>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3975" spc="-135" baseline="33542" dirty="0">
                <a:latin typeface="Symbol"/>
                <a:cs typeface="Symbol"/>
              </a:rPr>
              <a:t></a:t>
            </a:r>
            <a:r>
              <a:rPr sz="3975" spc="-97" baseline="33542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)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Symbol"/>
                <a:cs typeface="Symbol"/>
              </a:rPr>
              <a:t>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260" dirty="0">
                <a:latin typeface="Symbol"/>
                <a:cs typeface="Symbol"/>
              </a:rPr>
              <a:t>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-5" dirty="0">
                <a:latin typeface="Times New Roman"/>
                <a:cs typeface="Times New Roman"/>
              </a:rPr>
              <a:t>i</a:t>
            </a:r>
            <a:r>
              <a:rPr sz="2500" dirty="0">
                <a:latin typeface="Times New Roman"/>
                <a:cs typeface="Times New Roman"/>
              </a:rPr>
              <a:t>n</a:t>
            </a:r>
            <a:r>
              <a:rPr sz="2500" spc="-70" dirty="0">
                <a:latin typeface="Times New Roman"/>
                <a:cs typeface="Times New Roman"/>
              </a:rPr>
              <a:t>(</a:t>
            </a:r>
            <a:r>
              <a:rPr sz="2650" spc="-120" dirty="0">
                <a:latin typeface="Symbol"/>
                <a:cs typeface="Symbol"/>
              </a:rPr>
              <a:t></a:t>
            </a:r>
            <a:r>
              <a:rPr sz="2500" i="1" dirty="0">
                <a:latin typeface="Times New Roman"/>
                <a:cs typeface="Times New Roman"/>
              </a:rPr>
              <a:t>t</a:t>
            </a:r>
            <a:r>
              <a:rPr sz="2500" i="1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Symbol"/>
                <a:cs typeface="Symbol"/>
              </a:rPr>
              <a:t></a:t>
            </a:r>
            <a:r>
              <a:rPr sz="2500" spc="-145" dirty="0">
                <a:latin typeface="Times New Roman"/>
                <a:cs typeface="Times New Roman"/>
              </a:rPr>
              <a:t> </a:t>
            </a:r>
            <a:r>
              <a:rPr sz="3975" spc="-135" baseline="33542" dirty="0">
                <a:latin typeface="Symbol"/>
                <a:cs typeface="Symbol"/>
              </a:rPr>
              <a:t></a:t>
            </a:r>
            <a:r>
              <a:rPr sz="3975" spc="-112" baseline="33542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  <a:p>
            <a:pPr marL="4093845">
              <a:lnSpc>
                <a:spcPts val="2465"/>
              </a:lnSpc>
              <a:tabLst>
                <a:tab pos="6065520" algn="l"/>
              </a:tabLst>
            </a:pPr>
            <a:r>
              <a:rPr sz="2500" dirty="0">
                <a:latin typeface="Times New Roman"/>
                <a:cs typeface="Times New Roman"/>
              </a:rPr>
              <a:t>2	2</a:t>
            </a:r>
            <a:endParaRPr sz="2500">
              <a:latin typeface="Times New Roman"/>
              <a:cs typeface="Times New Roman"/>
            </a:endParaRPr>
          </a:p>
          <a:p>
            <a:pPr marL="1693545">
              <a:lnSpc>
                <a:spcPct val="100000"/>
              </a:lnSpc>
              <a:spcBef>
                <a:spcPts val="1610"/>
              </a:spcBef>
            </a:pP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-5" dirty="0">
                <a:latin typeface="Times New Roman"/>
                <a:cs typeface="Times New Roman"/>
              </a:rPr>
              <a:t>i</a:t>
            </a:r>
            <a:r>
              <a:rPr sz="2500" dirty="0">
                <a:latin typeface="Times New Roman"/>
                <a:cs typeface="Times New Roman"/>
              </a:rPr>
              <a:t>n</a:t>
            </a:r>
            <a:r>
              <a:rPr sz="2500" spc="-85" dirty="0">
                <a:latin typeface="Times New Roman"/>
                <a:cs typeface="Times New Roman"/>
              </a:rPr>
              <a:t>(</a:t>
            </a:r>
            <a:r>
              <a:rPr sz="2650" spc="-110" dirty="0">
                <a:latin typeface="Symbol"/>
                <a:cs typeface="Symbol"/>
              </a:rPr>
              <a:t></a:t>
            </a:r>
            <a:r>
              <a:rPr sz="2500" i="1" spc="165" dirty="0">
                <a:latin typeface="Times New Roman"/>
                <a:cs typeface="Times New Roman"/>
              </a:rPr>
              <a:t>t</a:t>
            </a:r>
            <a:r>
              <a:rPr sz="2500" dirty="0">
                <a:latin typeface="Times New Roman"/>
                <a:cs typeface="Times New Roman"/>
              </a:rPr>
              <a:t>)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Symbol"/>
                <a:cs typeface="Symbol"/>
              </a:rPr>
              <a:t>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-105" dirty="0">
                <a:latin typeface="Times New Roman"/>
                <a:cs typeface="Times New Roman"/>
              </a:rPr>
              <a:t>(</a:t>
            </a:r>
            <a:r>
              <a:rPr sz="2650" spc="-110" dirty="0">
                <a:latin typeface="Symbol"/>
                <a:cs typeface="Symbol"/>
              </a:rPr>
              <a:t></a:t>
            </a:r>
            <a:r>
              <a:rPr sz="2500" i="1" dirty="0">
                <a:latin typeface="Times New Roman"/>
                <a:cs typeface="Times New Roman"/>
              </a:rPr>
              <a:t>t</a:t>
            </a:r>
            <a:r>
              <a:rPr sz="2500" i="1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Symbol"/>
                <a:cs typeface="Symbol"/>
              </a:rPr>
              <a:t></a:t>
            </a:r>
            <a:r>
              <a:rPr sz="2500" spc="-145" dirty="0">
                <a:latin typeface="Times New Roman"/>
                <a:cs typeface="Times New Roman"/>
              </a:rPr>
              <a:t> </a:t>
            </a:r>
            <a:r>
              <a:rPr sz="3975" spc="-135" baseline="33542" dirty="0">
                <a:latin typeface="Symbol"/>
                <a:cs typeface="Symbol"/>
              </a:rPr>
              <a:t></a:t>
            </a:r>
            <a:r>
              <a:rPr sz="3975" spc="-97" baseline="33542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)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Symbol"/>
                <a:cs typeface="Symbol"/>
              </a:rPr>
              <a:t>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300" dirty="0">
                <a:latin typeface="Symbol"/>
                <a:cs typeface="Symbol"/>
              </a:rPr>
              <a:t></a:t>
            </a:r>
            <a:r>
              <a:rPr sz="2500" dirty="0">
                <a:latin typeface="Times New Roman"/>
                <a:cs typeface="Times New Roman"/>
              </a:rPr>
              <a:t>co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-105" dirty="0">
                <a:latin typeface="Times New Roman"/>
                <a:cs typeface="Times New Roman"/>
              </a:rPr>
              <a:t>(</a:t>
            </a:r>
            <a:r>
              <a:rPr sz="2650" spc="-110" dirty="0">
                <a:latin typeface="Symbol"/>
                <a:cs typeface="Symbol"/>
              </a:rPr>
              <a:t></a:t>
            </a:r>
            <a:r>
              <a:rPr sz="2500" i="1" dirty="0">
                <a:latin typeface="Times New Roman"/>
                <a:cs typeface="Times New Roman"/>
              </a:rPr>
              <a:t>t</a:t>
            </a:r>
            <a:r>
              <a:rPr sz="2500" i="1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Symbol"/>
                <a:cs typeface="Symbol"/>
              </a:rPr>
              <a:t>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3975" spc="-135" baseline="33542" dirty="0">
                <a:latin typeface="Symbol"/>
                <a:cs typeface="Symbol"/>
              </a:rPr>
              <a:t></a:t>
            </a:r>
            <a:r>
              <a:rPr sz="3975" spc="-112" baseline="33542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9847" y="5136546"/>
            <a:ext cx="221551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2160" algn="l"/>
              </a:tabLst>
            </a:pPr>
            <a:r>
              <a:rPr sz="2500" dirty="0">
                <a:latin typeface="Times New Roman"/>
                <a:cs typeface="Times New Roman"/>
              </a:rPr>
              <a:t>2	2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6360">
              <a:lnSpc>
                <a:spcPct val="100000"/>
              </a:lnSpc>
            </a:pPr>
            <a:r>
              <a:rPr spc="-5" dirty="0"/>
              <a:t>R</a:t>
            </a:r>
            <a:r>
              <a:rPr dirty="0"/>
              <a:t>MS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245" dirty="0"/>
              <a:t>V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u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829550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6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oot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ean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un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lu</a:t>
            </a:r>
            <a:r>
              <a:rPr sz="3200" dirty="0">
                <a:latin typeface="Calibri"/>
                <a:cs typeface="Calibri"/>
              </a:rPr>
              <a:t>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52088" y="4561332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47" y="0"/>
                </a:lnTo>
              </a:path>
            </a:pathLst>
          </a:custGeom>
          <a:ln w="13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4823" y="4664963"/>
            <a:ext cx="41275" cy="22860"/>
          </a:xfrm>
          <a:custGeom>
            <a:avLst/>
            <a:gdLst/>
            <a:ahLst/>
            <a:cxnLst/>
            <a:rect l="l" t="t" r="r" b="b"/>
            <a:pathLst>
              <a:path w="41275" h="22860">
                <a:moveTo>
                  <a:pt x="0" y="22859"/>
                </a:moveTo>
                <a:lnTo>
                  <a:pt x="41147" y="0"/>
                </a:lnTo>
              </a:path>
            </a:pathLst>
          </a:custGeom>
          <a:ln w="13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5971" y="4672583"/>
            <a:ext cx="58419" cy="370840"/>
          </a:xfrm>
          <a:custGeom>
            <a:avLst/>
            <a:gdLst/>
            <a:ahLst/>
            <a:cxnLst/>
            <a:rect l="l" t="t" r="r" b="b"/>
            <a:pathLst>
              <a:path w="58420" h="370839">
                <a:moveTo>
                  <a:pt x="0" y="0"/>
                </a:moveTo>
                <a:lnTo>
                  <a:pt x="57911" y="370331"/>
                </a:lnTo>
              </a:path>
            </a:pathLst>
          </a:custGeom>
          <a:ln w="26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9979" y="4056888"/>
            <a:ext cx="3037840" cy="986155"/>
          </a:xfrm>
          <a:custGeom>
            <a:avLst/>
            <a:gdLst/>
            <a:ahLst/>
            <a:cxnLst/>
            <a:rect l="l" t="t" r="r" b="b"/>
            <a:pathLst>
              <a:path w="3037840" h="986154">
                <a:moveTo>
                  <a:pt x="0" y="986027"/>
                </a:moveTo>
                <a:lnTo>
                  <a:pt x="77723" y="0"/>
                </a:lnTo>
                <a:lnTo>
                  <a:pt x="3037331" y="0"/>
                </a:lnTo>
              </a:path>
            </a:pathLst>
          </a:custGeom>
          <a:ln w="13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26125" y="4283970"/>
            <a:ext cx="991869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3250" spc="-540" dirty="0">
                <a:latin typeface="Symbol"/>
                <a:cs typeface="Symbol"/>
              </a:rPr>
              <a:t></a:t>
            </a:r>
            <a:r>
              <a:rPr sz="2450" i="1" spc="15" dirty="0">
                <a:latin typeface="Times New Roman"/>
                <a:cs typeface="Times New Roman"/>
              </a:rPr>
              <a:t>V</a:t>
            </a:r>
            <a:r>
              <a:rPr sz="2450" i="1" dirty="0">
                <a:latin typeface="Times New Roman"/>
                <a:cs typeface="Times New Roman"/>
              </a:rPr>
              <a:t>	</a:t>
            </a:r>
            <a:r>
              <a:rPr sz="2450" spc="5" dirty="0">
                <a:latin typeface="Times New Roman"/>
                <a:cs typeface="Times New Roman"/>
              </a:rPr>
              <a:t>c</a:t>
            </a:r>
            <a:r>
              <a:rPr sz="2450" spc="10" dirty="0">
                <a:latin typeface="Times New Roman"/>
                <a:cs typeface="Times New Roman"/>
              </a:rPr>
              <a:t>o</a:t>
            </a:r>
            <a:r>
              <a:rPr sz="2450" spc="15" dirty="0">
                <a:latin typeface="Times New Roman"/>
                <a:cs typeface="Times New Roman"/>
              </a:rPr>
              <a:t>s</a:t>
            </a:r>
            <a:r>
              <a:rPr sz="3250" spc="-470" dirty="0">
                <a:latin typeface="Symbol"/>
                <a:cs typeface="Symbol"/>
              </a:rPr>
              <a:t></a:t>
            </a:r>
            <a:endParaRPr sz="32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2341" y="4283970"/>
            <a:ext cx="137731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85" dirty="0">
                <a:latin typeface="Symbol"/>
                <a:cs typeface="Symbol"/>
              </a:rPr>
              <a:t></a:t>
            </a:r>
            <a:r>
              <a:rPr sz="2450" i="1" spc="5" dirty="0">
                <a:latin typeface="Times New Roman"/>
                <a:cs typeface="Times New Roman"/>
              </a:rPr>
              <a:t>t</a:t>
            </a:r>
            <a:r>
              <a:rPr sz="2450" i="1" spc="-7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34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Symbol"/>
                <a:cs typeface="Symbol"/>
              </a:rPr>
              <a:t></a:t>
            </a:r>
            <a:r>
              <a:rPr sz="2600" spc="-355" dirty="0">
                <a:latin typeface="Times New Roman"/>
                <a:cs typeface="Times New Roman"/>
              </a:rPr>
              <a:t> </a:t>
            </a:r>
            <a:r>
              <a:rPr sz="3250" spc="-375" dirty="0">
                <a:latin typeface="Symbol"/>
                <a:cs typeface="Symbol"/>
              </a:rPr>
              <a:t></a:t>
            </a:r>
            <a:r>
              <a:rPr sz="3250" spc="-275" dirty="0">
                <a:latin typeface="Symbol"/>
                <a:cs typeface="Symbol"/>
              </a:rPr>
              <a:t></a:t>
            </a:r>
            <a:r>
              <a:rPr sz="3250" spc="155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dt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41722" y="4353196"/>
            <a:ext cx="166370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4245"/>
              </a:lnSpc>
            </a:pPr>
            <a:r>
              <a:rPr sz="3700" spc="10" dirty="0">
                <a:latin typeface="Symbol"/>
                <a:cs typeface="Symbol"/>
              </a:rPr>
              <a:t></a:t>
            </a:r>
            <a:endParaRPr sz="3700">
              <a:latin typeface="Symbol"/>
              <a:cs typeface="Symbol"/>
            </a:endParaRPr>
          </a:p>
          <a:p>
            <a:pPr marL="12700">
              <a:lnSpc>
                <a:spcPts val="1545"/>
              </a:lnSpc>
            </a:pPr>
            <a:r>
              <a:rPr sz="1450" i="1" spc="50" dirty="0">
                <a:latin typeface="Times New Roman"/>
                <a:cs typeface="Times New Roman"/>
              </a:rPr>
              <a:t>t</a:t>
            </a:r>
            <a:r>
              <a:rPr sz="1500" spc="22" baseline="-19444" dirty="0">
                <a:latin typeface="Times New Roman"/>
                <a:cs typeface="Times New Roman"/>
              </a:rPr>
              <a:t>0</a:t>
            </a:r>
            <a:endParaRPr sz="1500" baseline="-1944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2849" y="4092558"/>
            <a:ext cx="38608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50" dirty="0">
                <a:latin typeface="Times New Roman"/>
                <a:cs typeface="Times New Roman"/>
              </a:rPr>
              <a:t>t</a:t>
            </a:r>
            <a:r>
              <a:rPr sz="1500" spc="22" baseline="-19444" dirty="0">
                <a:latin typeface="Times New Roman"/>
                <a:cs typeface="Times New Roman"/>
              </a:rPr>
              <a:t>0</a:t>
            </a:r>
            <a:r>
              <a:rPr sz="1500" spc="-22" baseline="-19444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Symbol"/>
                <a:cs typeface="Symbol"/>
              </a:rPr>
              <a:t></a:t>
            </a:r>
            <a:r>
              <a:rPr sz="1450" i="1" dirty="0">
                <a:latin typeface="Times New Roman"/>
                <a:cs typeface="Times New Roman"/>
              </a:rPr>
              <a:t>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4562" y="4368555"/>
            <a:ext cx="19939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1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3683" y="4558798"/>
            <a:ext cx="15875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dirty="0">
                <a:latin typeface="Times New Roman"/>
                <a:cs typeface="Times New Roman"/>
              </a:rPr>
              <a:t>m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00020" y="4373602"/>
            <a:ext cx="48895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3675" i="1" spc="-52" baseline="13605" dirty="0">
                <a:latin typeface="Times New Roman"/>
                <a:cs typeface="Times New Roman"/>
              </a:rPr>
              <a:t>V</a:t>
            </a:r>
            <a:r>
              <a:rPr sz="1450" i="1" spc="-5" dirty="0">
                <a:latin typeface="Times New Roman"/>
                <a:cs typeface="Times New Roman"/>
              </a:rPr>
              <a:t>r</a:t>
            </a:r>
            <a:r>
              <a:rPr sz="1450" i="1" spc="-10" dirty="0">
                <a:latin typeface="Times New Roman"/>
                <a:cs typeface="Times New Roman"/>
              </a:rPr>
              <a:t>m</a:t>
            </a:r>
            <a:r>
              <a:rPr sz="1450" i="1" dirty="0">
                <a:latin typeface="Times New Roman"/>
                <a:cs typeface="Times New Roman"/>
              </a:rPr>
              <a:t>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42435" y="4173958"/>
            <a:ext cx="219075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>
              <a:lnSpc>
                <a:spcPct val="100000"/>
              </a:lnSpc>
            </a:pPr>
            <a:r>
              <a:rPr sz="2450" spc="10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50" i="1" spc="10" dirty="0">
                <a:latin typeface="Times New Roman"/>
                <a:cs typeface="Times New Roman"/>
              </a:rPr>
              <a:t>T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4653" y="4314958"/>
            <a:ext cx="11811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55463" y="6115811"/>
            <a:ext cx="41275" cy="22860"/>
          </a:xfrm>
          <a:custGeom>
            <a:avLst/>
            <a:gdLst/>
            <a:ahLst/>
            <a:cxnLst/>
            <a:rect l="l" t="t" r="r" b="b"/>
            <a:pathLst>
              <a:path w="41275" h="22860">
                <a:moveTo>
                  <a:pt x="0" y="22859"/>
                </a:moveTo>
                <a:lnTo>
                  <a:pt x="41147" y="0"/>
                </a:lnTo>
              </a:path>
            </a:pathLst>
          </a:custGeom>
          <a:ln w="13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6611" y="6121907"/>
            <a:ext cx="58419" cy="105410"/>
          </a:xfrm>
          <a:custGeom>
            <a:avLst/>
            <a:gdLst/>
            <a:ahLst/>
            <a:cxnLst/>
            <a:rect l="l" t="t" r="r" b="b"/>
            <a:pathLst>
              <a:path w="58420" h="105410">
                <a:moveTo>
                  <a:pt x="0" y="0"/>
                </a:moveTo>
                <a:lnTo>
                  <a:pt x="57911" y="105155"/>
                </a:lnTo>
              </a:path>
            </a:pathLst>
          </a:custGeom>
          <a:ln w="26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62144" y="5913119"/>
            <a:ext cx="266700" cy="314325"/>
          </a:xfrm>
          <a:custGeom>
            <a:avLst/>
            <a:gdLst/>
            <a:ahLst/>
            <a:cxnLst/>
            <a:rect l="l" t="t" r="r" b="b"/>
            <a:pathLst>
              <a:path w="266700" h="314325">
                <a:moveTo>
                  <a:pt x="0" y="313943"/>
                </a:moveTo>
                <a:lnTo>
                  <a:pt x="76199" y="0"/>
                </a:lnTo>
                <a:lnTo>
                  <a:pt x="266699" y="0"/>
                </a:lnTo>
              </a:path>
            </a:pathLst>
          </a:custGeom>
          <a:ln w="13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3459" y="5865876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291" y="0"/>
                </a:lnTo>
              </a:path>
            </a:pathLst>
          </a:custGeom>
          <a:ln w="13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46977" y="5947544"/>
            <a:ext cx="18415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5" dirty="0">
                <a:latin typeface="Times New Roman"/>
                <a:cs typeface="Times New Roman"/>
              </a:rPr>
              <a:t>2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59298" y="5478152"/>
            <a:ext cx="625475" cy="53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22" baseline="-35555" dirty="0">
                <a:latin typeface="Symbol"/>
                <a:cs typeface="Symbol"/>
              </a:rPr>
              <a:t></a:t>
            </a:r>
            <a:r>
              <a:rPr sz="3750" spc="277" baseline="-35555" dirty="0">
                <a:latin typeface="Times New Roman"/>
                <a:cs typeface="Times New Roman"/>
              </a:rPr>
              <a:t> </a:t>
            </a:r>
            <a:r>
              <a:rPr sz="2500" i="1" spc="-60" dirty="0">
                <a:latin typeface="Times New Roman"/>
                <a:cs typeface="Times New Roman"/>
              </a:rPr>
              <a:t>V</a:t>
            </a:r>
            <a:r>
              <a:rPr sz="2175" i="1" baseline="-22988" dirty="0">
                <a:latin typeface="Times New Roman"/>
                <a:cs typeface="Times New Roman"/>
              </a:rPr>
              <a:t>m</a:t>
            </a:r>
            <a:endParaRPr sz="2175" baseline="-22988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0681" y="5864660"/>
            <a:ext cx="30162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-5" dirty="0">
                <a:latin typeface="Times New Roman"/>
                <a:cs typeface="Times New Roman"/>
              </a:rPr>
              <a:t>r</a:t>
            </a:r>
            <a:r>
              <a:rPr sz="1450" i="1" spc="-10" dirty="0">
                <a:latin typeface="Times New Roman"/>
                <a:cs typeface="Times New Roman"/>
              </a:rPr>
              <a:t>m</a:t>
            </a:r>
            <a:r>
              <a:rPr sz="1450" i="1" dirty="0">
                <a:latin typeface="Times New Roman"/>
                <a:cs typeface="Times New Roman"/>
              </a:rPr>
              <a:t>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83224" y="5679320"/>
            <a:ext cx="21971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20" dirty="0">
                <a:latin typeface="Times New Roman"/>
                <a:cs typeface="Times New Roman"/>
              </a:rPr>
              <a:t>V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058290"/>
            <a:ext cx="7660640" cy="202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885">
              <a:lnSpc>
                <a:spcPct val="100000"/>
              </a:lnSpc>
            </a:pPr>
            <a:r>
              <a:rPr sz="4400" spc="5" dirty="0">
                <a:latin typeface="Calibri"/>
                <a:cs typeface="Calibri"/>
              </a:rPr>
              <a:t>P</a:t>
            </a:r>
            <a:r>
              <a:rPr sz="4400" dirty="0">
                <a:latin typeface="Calibri"/>
                <a:cs typeface="Calibri"/>
              </a:rPr>
              <a:t>ha</a:t>
            </a:r>
            <a:r>
              <a:rPr sz="4400" spc="5" dirty="0">
                <a:latin typeface="Calibri"/>
                <a:cs typeface="Calibri"/>
              </a:rPr>
              <a:t>s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90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and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5" dirty="0">
                <a:latin typeface="Calibri"/>
                <a:cs typeface="Calibri"/>
              </a:rPr>
              <a:t>P</a:t>
            </a:r>
            <a:r>
              <a:rPr sz="4400" dirty="0">
                <a:latin typeface="Calibri"/>
                <a:cs typeface="Calibri"/>
              </a:rPr>
              <a:t>ha</a:t>
            </a:r>
            <a:r>
              <a:rPr sz="4400" spc="5" dirty="0">
                <a:latin typeface="Calibri"/>
                <a:cs typeface="Calibri"/>
              </a:rPr>
              <a:t>s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114" dirty="0">
                <a:latin typeface="Times New Roman"/>
                <a:cs typeface="Times New Roman"/>
              </a:rPr>
              <a:t> </a:t>
            </a:r>
            <a:r>
              <a:rPr sz="4400" spc="-280" dirty="0">
                <a:latin typeface="Calibri"/>
                <a:cs typeface="Calibri"/>
              </a:rPr>
              <a:t>T</a:t>
            </a:r>
            <a:r>
              <a:rPr sz="4400" spc="-105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an</a:t>
            </a:r>
            <a:r>
              <a:rPr sz="4400" spc="-35" dirty="0">
                <a:latin typeface="Calibri"/>
                <a:cs typeface="Calibri"/>
              </a:rPr>
              <a:t>s</a:t>
            </a:r>
            <a:r>
              <a:rPr sz="4400" spc="-100" dirty="0">
                <a:latin typeface="Calibri"/>
                <a:cs typeface="Calibri"/>
              </a:rPr>
              <a:t>f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m</a:t>
            </a:r>
            <a:endParaRPr sz="4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3740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114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ul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40" dirty="0">
                <a:latin typeface="Calibri"/>
                <a:cs typeface="Calibri"/>
              </a:rPr>
              <a:t>r</a:t>
            </a:r>
            <a:r>
              <a:rPr sz="3200" spc="-200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tit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un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mpl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" dirty="0">
                <a:latin typeface="Calibri"/>
                <a:cs typeface="Calibri"/>
              </a:rPr>
              <a:t>numb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9729" y="3558468"/>
            <a:ext cx="232791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82725" algn="l"/>
              </a:tabLst>
            </a:pPr>
            <a:r>
              <a:rPr sz="2950" spc="15" dirty="0">
                <a:latin typeface="Symbol"/>
                <a:cs typeface="Symbol"/>
              </a:rPr>
              <a:t></a:t>
            </a:r>
            <a:r>
              <a:rPr sz="2950" spc="-90" dirty="0">
                <a:latin typeface="Times New Roman"/>
                <a:cs typeface="Times New Roman"/>
              </a:rPr>
              <a:t> </a:t>
            </a:r>
            <a:r>
              <a:rPr sz="2950" spc="10" dirty="0">
                <a:latin typeface="Times New Roman"/>
                <a:cs typeface="Times New Roman"/>
              </a:rPr>
              <a:t>c</a:t>
            </a:r>
            <a:r>
              <a:rPr sz="2950" spc="15" dirty="0">
                <a:latin typeface="Times New Roman"/>
                <a:cs typeface="Times New Roman"/>
              </a:rPr>
              <a:t>o</a:t>
            </a:r>
            <a:r>
              <a:rPr sz="2950" spc="114" dirty="0">
                <a:latin typeface="Times New Roman"/>
                <a:cs typeface="Times New Roman"/>
              </a:rPr>
              <a:t>s</a:t>
            </a:r>
            <a:r>
              <a:rPr sz="3150" spc="-100" dirty="0">
                <a:latin typeface="Symbol"/>
                <a:cs typeface="Symbol"/>
              </a:rPr>
              <a:t></a:t>
            </a:r>
            <a:r>
              <a:rPr sz="3150" spc="75" dirty="0">
                <a:latin typeface="Times New Roman"/>
                <a:cs typeface="Times New Roman"/>
              </a:rPr>
              <a:t> </a:t>
            </a:r>
            <a:r>
              <a:rPr sz="2950" spc="15" dirty="0">
                <a:latin typeface="Symbol"/>
                <a:cs typeface="Symbol"/>
              </a:rPr>
              <a:t>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i="1" spc="5" dirty="0">
                <a:latin typeface="Times New Roman"/>
                <a:cs typeface="Times New Roman"/>
              </a:rPr>
              <a:t>j</a:t>
            </a:r>
            <a:r>
              <a:rPr sz="2950" i="1" spc="-310" dirty="0">
                <a:latin typeface="Times New Roman"/>
                <a:cs typeface="Times New Roman"/>
              </a:rPr>
              <a:t> </a:t>
            </a:r>
            <a:r>
              <a:rPr sz="2950" spc="10" dirty="0">
                <a:latin typeface="Times New Roman"/>
                <a:cs typeface="Times New Roman"/>
              </a:rPr>
              <a:t>s</a:t>
            </a:r>
            <a:r>
              <a:rPr sz="2950" dirty="0">
                <a:latin typeface="Times New Roman"/>
                <a:cs typeface="Times New Roman"/>
              </a:rPr>
              <a:t>i</a:t>
            </a:r>
            <a:r>
              <a:rPr sz="2950" spc="250" dirty="0">
                <a:latin typeface="Times New Roman"/>
                <a:cs typeface="Times New Roman"/>
              </a:rPr>
              <a:t>n</a:t>
            </a:r>
            <a:r>
              <a:rPr sz="3150" spc="-100" dirty="0">
                <a:latin typeface="Symbol"/>
                <a:cs typeface="Symbol"/>
              </a:rPr>
              <a:t>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5640" y="3526281"/>
            <a:ext cx="574040" cy="46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25" i="1" spc="217" baseline="-25423" dirty="0">
                <a:latin typeface="Times New Roman"/>
                <a:cs typeface="Times New Roman"/>
              </a:rPr>
              <a:t>e</a:t>
            </a:r>
            <a:r>
              <a:rPr sz="1750" spc="-10" dirty="0">
                <a:latin typeface="Symbol"/>
                <a:cs typeface="Symbol"/>
              </a:rPr>
              <a:t>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i="1" spc="-10" dirty="0">
                <a:latin typeface="Times New Roman"/>
                <a:cs typeface="Times New Roman"/>
              </a:rPr>
              <a:t>j</a:t>
            </a:r>
            <a:r>
              <a:rPr sz="1850" spc="-60" dirty="0">
                <a:latin typeface="Symbol"/>
                <a:cs typeface="Symbol"/>
              </a:rPr>
              <a:t>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089" y="3651756"/>
            <a:ext cx="14166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70" dirty="0">
                <a:latin typeface="Calibri"/>
                <a:cs typeface="Calibri"/>
              </a:rPr>
              <a:t>r</a:t>
            </a:r>
            <a:r>
              <a:rPr sz="1800" spc="-120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1827" y="3697223"/>
            <a:ext cx="716280" cy="100965"/>
          </a:xfrm>
          <a:custGeom>
            <a:avLst/>
            <a:gdLst/>
            <a:ahLst/>
            <a:cxnLst/>
            <a:rect l="l" t="t" r="r" b="b"/>
            <a:pathLst>
              <a:path w="716279" h="100964">
                <a:moveTo>
                  <a:pt x="699043" y="51053"/>
                </a:moveTo>
                <a:lnTo>
                  <a:pt x="689846" y="45719"/>
                </a:lnTo>
                <a:lnTo>
                  <a:pt x="0" y="45719"/>
                </a:lnTo>
                <a:lnTo>
                  <a:pt x="0" y="54863"/>
                </a:lnTo>
                <a:lnTo>
                  <a:pt x="692474" y="54863"/>
                </a:lnTo>
                <a:lnTo>
                  <a:pt x="699043" y="51053"/>
                </a:lnTo>
                <a:close/>
              </a:path>
              <a:path w="716279" h="100964">
                <a:moveTo>
                  <a:pt x="716279" y="50291"/>
                </a:moveTo>
                <a:lnTo>
                  <a:pt x="633983" y="1523"/>
                </a:lnTo>
                <a:lnTo>
                  <a:pt x="630935" y="0"/>
                </a:lnTo>
                <a:lnTo>
                  <a:pt x="627887" y="1523"/>
                </a:lnTo>
                <a:lnTo>
                  <a:pt x="627887" y="3047"/>
                </a:lnTo>
                <a:lnTo>
                  <a:pt x="626363" y="6095"/>
                </a:lnTo>
                <a:lnTo>
                  <a:pt x="626363" y="9143"/>
                </a:lnTo>
                <a:lnTo>
                  <a:pt x="629411" y="10667"/>
                </a:lnTo>
                <a:lnTo>
                  <a:pt x="689846" y="45719"/>
                </a:lnTo>
                <a:lnTo>
                  <a:pt x="707135" y="45719"/>
                </a:lnTo>
                <a:lnTo>
                  <a:pt x="707135" y="55710"/>
                </a:lnTo>
                <a:lnTo>
                  <a:pt x="716279" y="50291"/>
                </a:lnTo>
                <a:close/>
              </a:path>
              <a:path w="716279" h="100964">
                <a:moveTo>
                  <a:pt x="707135" y="55710"/>
                </a:moveTo>
                <a:lnTo>
                  <a:pt x="707135" y="54863"/>
                </a:lnTo>
                <a:lnTo>
                  <a:pt x="692474" y="54863"/>
                </a:lnTo>
                <a:lnTo>
                  <a:pt x="629411" y="91439"/>
                </a:lnTo>
                <a:lnTo>
                  <a:pt x="626363" y="92963"/>
                </a:lnTo>
                <a:lnTo>
                  <a:pt x="626363" y="94487"/>
                </a:lnTo>
                <a:lnTo>
                  <a:pt x="627887" y="97535"/>
                </a:lnTo>
                <a:lnTo>
                  <a:pt x="627887" y="99059"/>
                </a:lnTo>
                <a:lnTo>
                  <a:pt x="630935" y="100583"/>
                </a:lnTo>
                <a:lnTo>
                  <a:pt x="633983" y="99059"/>
                </a:lnTo>
                <a:lnTo>
                  <a:pt x="707135" y="55710"/>
                </a:lnTo>
                <a:close/>
              </a:path>
              <a:path w="716279" h="100964">
                <a:moveTo>
                  <a:pt x="707135" y="54863"/>
                </a:moveTo>
                <a:lnTo>
                  <a:pt x="707135" y="45719"/>
                </a:lnTo>
                <a:lnTo>
                  <a:pt x="689846" y="45719"/>
                </a:lnTo>
                <a:lnTo>
                  <a:pt x="699043" y="51053"/>
                </a:lnTo>
                <a:lnTo>
                  <a:pt x="705611" y="47243"/>
                </a:lnTo>
                <a:lnTo>
                  <a:pt x="705611" y="54863"/>
                </a:lnTo>
                <a:lnTo>
                  <a:pt x="707135" y="54863"/>
                </a:lnTo>
                <a:close/>
              </a:path>
              <a:path w="716279" h="100964">
                <a:moveTo>
                  <a:pt x="705611" y="54863"/>
                </a:moveTo>
                <a:lnTo>
                  <a:pt x="699043" y="51053"/>
                </a:lnTo>
                <a:lnTo>
                  <a:pt x="692474" y="54863"/>
                </a:lnTo>
                <a:lnTo>
                  <a:pt x="705611" y="54863"/>
                </a:lnTo>
                <a:close/>
              </a:path>
              <a:path w="716279" h="100964">
                <a:moveTo>
                  <a:pt x="705611" y="54863"/>
                </a:moveTo>
                <a:lnTo>
                  <a:pt x="705611" y="47243"/>
                </a:lnTo>
                <a:lnTo>
                  <a:pt x="699043" y="51053"/>
                </a:lnTo>
                <a:lnTo>
                  <a:pt x="705611" y="54863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39643" y="4367714"/>
            <a:ext cx="272669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50" dirty="0">
                <a:latin typeface="Symbol"/>
                <a:cs typeface="Symbol"/>
              </a:rPr>
              <a:t></a:t>
            </a:r>
            <a:r>
              <a:rPr sz="3400" i="1" spc="-150" dirty="0">
                <a:latin typeface="Times New Roman"/>
                <a:cs typeface="Times New Roman"/>
              </a:rPr>
              <a:t>t</a:t>
            </a:r>
            <a:r>
              <a:rPr sz="3400" i="1" spc="-9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Symbol"/>
                <a:cs typeface="Symbol"/>
              </a:rPr>
              <a:t></a:t>
            </a:r>
            <a:r>
              <a:rPr sz="3400" spc="-490" dirty="0">
                <a:latin typeface="Times New Roman"/>
                <a:cs typeface="Times New Roman"/>
              </a:rPr>
              <a:t> </a:t>
            </a:r>
            <a:r>
              <a:rPr sz="3600" spc="175" dirty="0">
                <a:latin typeface="Symbol"/>
                <a:cs typeface="Symbol"/>
              </a:rPr>
              <a:t></a:t>
            </a:r>
            <a:r>
              <a:rPr sz="3400" dirty="0">
                <a:latin typeface="Times New Roman"/>
                <a:cs typeface="Times New Roman"/>
              </a:rPr>
              <a:t>)</a:t>
            </a:r>
            <a:r>
              <a:rPr sz="3400" spc="-8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Symbol"/>
                <a:cs typeface="Symbol"/>
              </a:rPr>
              <a:t></a:t>
            </a:r>
            <a:r>
              <a:rPr sz="3400" spc="-385" dirty="0">
                <a:latin typeface="Times New Roman"/>
                <a:cs typeface="Times New Roman"/>
              </a:rPr>
              <a:t> </a:t>
            </a:r>
            <a:r>
              <a:rPr sz="3400" i="1" spc="-70" dirty="0">
                <a:latin typeface="Times New Roman"/>
                <a:cs typeface="Times New Roman"/>
              </a:rPr>
              <a:t>V</a:t>
            </a:r>
            <a:r>
              <a:rPr sz="2925" i="1" spc="142" baseline="-24216" dirty="0">
                <a:latin typeface="Times New Roman"/>
                <a:cs typeface="Times New Roman"/>
              </a:rPr>
              <a:t>m</a:t>
            </a:r>
            <a:r>
              <a:rPr sz="3400" spc="-85" dirty="0">
                <a:latin typeface="Symbol"/>
                <a:cs typeface="Symbol"/>
              </a:rPr>
              <a:t></a:t>
            </a:r>
            <a:r>
              <a:rPr sz="5450" spc="-1650" dirty="0">
                <a:latin typeface="Symbol"/>
                <a:cs typeface="Symbol"/>
              </a:rPr>
              <a:t></a:t>
            </a:r>
            <a:r>
              <a:rPr sz="3400" i="1" dirty="0">
                <a:latin typeface="Times New Roman"/>
                <a:cs typeface="Times New Roman"/>
              </a:rPr>
              <a:t>e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4" y="4367714"/>
            <a:ext cx="111061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5" dirty="0">
                <a:latin typeface="Times New Roman"/>
                <a:cs typeface="Times New Roman"/>
              </a:rPr>
              <a:t>j</a:t>
            </a:r>
            <a:r>
              <a:rPr sz="1950" i="1" spc="-285" dirty="0">
                <a:latin typeface="Times New Roman"/>
                <a:cs typeface="Times New Roman"/>
              </a:rPr>
              <a:t> </a:t>
            </a:r>
            <a:r>
              <a:rPr sz="1950" spc="50" dirty="0">
                <a:latin typeface="Times New Roman"/>
                <a:cs typeface="Times New Roman"/>
              </a:rPr>
              <a:t>(</a:t>
            </a:r>
            <a:r>
              <a:rPr sz="2100" spc="-100" dirty="0">
                <a:latin typeface="Symbol"/>
                <a:cs typeface="Symbol"/>
              </a:rPr>
              <a:t></a:t>
            </a:r>
            <a:r>
              <a:rPr sz="1950" i="1" spc="5" dirty="0">
                <a:latin typeface="Times New Roman"/>
                <a:cs typeface="Times New Roman"/>
              </a:rPr>
              <a:t>t</a:t>
            </a:r>
            <a:r>
              <a:rPr sz="1950" i="1" spc="-265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Symbol"/>
                <a:cs typeface="Symbol"/>
              </a:rPr>
              <a:t></a:t>
            </a:r>
            <a:r>
              <a:rPr sz="2100" spc="-70" dirty="0">
                <a:latin typeface="Symbol"/>
                <a:cs typeface="Symbol"/>
              </a:rPr>
              <a:t>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)</a:t>
            </a:r>
            <a:r>
              <a:rPr sz="1950" spc="-215" dirty="0">
                <a:latin typeface="Times New Roman"/>
                <a:cs typeface="Times New Roman"/>
              </a:rPr>
              <a:t> </a:t>
            </a:r>
            <a:r>
              <a:rPr sz="8175" spc="-1537" baseline="-15290" dirty="0">
                <a:latin typeface="Symbol"/>
                <a:cs typeface="Symbol"/>
              </a:rPr>
              <a:t></a:t>
            </a:r>
            <a:endParaRPr sz="8175" baseline="-1529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2112" y="4367714"/>
            <a:ext cx="142367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dirty="0">
                <a:latin typeface="Symbol"/>
                <a:cs typeface="Symbol"/>
              </a:rPr>
              <a:t></a:t>
            </a:r>
            <a:r>
              <a:rPr sz="3400" spc="-385" dirty="0">
                <a:latin typeface="Times New Roman"/>
                <a:cs typeface="Times New Roman"/>
              </a:rPr>
              <a:t> </a:t>
            </a:r>
            <a:r>
              <a:rPr sz="3400" i="1" spc="-70" dirty="0">
                <a:latin typeface="Times New Roman"/>
                <a:cs typeface="Times New Roman"/>
              </a:rPr>
              <a:t>V</a:t>
            </a:r>
            <a:r>
              <a:rPr sz="2925" i="1" spc="142" baseline="-24216" dirty="0">
                <a:latin typeface="Times New Roman"/>
                <a:cs typeface="Times New Roman"/>
              </a:rPr>
              <a:t>m</a:t>
            </a:r>
            <a:r>
              <a:rPr sz="3400" spc="-95" dirty="0">
                <a:latin typeface="Symbol"/>
                <a:cs typeface="Symbol"/>
              </a:rPr>
              <a:t></a:t>
            </a:r>
            <a:r>
              <a:rPr sz="5450" spc="-1639" dirty="0">
                <a:latin typeface="Symbol"/>
                <a:cs typeface="Symbol"/>
              </a:rPr>
              <a:t></a:t>
            </a:r>
            <a:r>
              <a:rPr sz="3400" i="1" dirty="0">
                <a:latin typeface="Times New Roman"/>
                <a:cs typeface="Times New Roman"/>
              </a:rPr>
              <a:t>e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76689" y="4367714"/>
            <a:ext cx="1090930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5950" algn="l"/>
              </a:tabLst>
            </a:pPr>
            <a:r>
              <a:rPr sz="1950" i="1" dirty="0">
                <a:latin typeface="Times New Roman"/>
                <a:cs typeface="Times New Roman"/>
              </a:rPr>
              <a:t>j</a:t>
            </a:r>
            <a:r>
              <a:rPr sz="2100" spc="-90" dirty="0">
                <a:latin typeface="Symbol"/>
                <a:cs typeface="Symbol"/>
              </a:rPr>
              <a:t></a:t>
            </a:r>
            <a:r>
              <a:rPr sz="1950" i="1" spc="5" dirty="0">
                <a:latin typeface="Times New Roman"/>
                <a:cs typeface="Times New Roman"/>
              </a:rPr>
              <a:t>t</a:t>
            </a:r>
            <a:r>
              <a:rPr sz="1950" i="1" dirty="0">
                <a:latin typeface="Times New Roman"/>
                <a:cs typeface="Times New Roman"/>
              </a:rPr>
              <a:t>	</a:t>
            </a:r>
            <a:r>
              <a:rPr sz="1950" i="1" spc="15" dirty="0">
                <a:latin typeface="Times New Roman"/>
                <a:cs typeface="Times New Roman"/>
              </a:rPr>
              <a:t>j</a:t>
            </a:r>
            <a:r>
              <a:rPr sz="2100" spc="-70" dirty="0">
                <a:latin typeface="Symbol"/>
                <a:cs typeface="Symbol"/>
              </a:rPr>
              <a:t>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8175" spc="-1537" baseline="-15290" dirty="0">
                <a:latin typeface="Symbol"/>
                <a:cs typeface="Symbol"/>
              </a:rPr>
              <a:t></a:t>
            </a:r>
            <a:endParaRPr sz="8175" baseline="-1529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6659" y="4841073"/>
            <a:ext cx="208279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10" dirty="0">
                <a:latin typeface="Times New Roman"/>
                <a:cs typeface="Times New Roman"/>
              </a:rPr>
              <a:t>m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1112" y="4587967"/>
            <a:ext cx="217804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i="1" dirty="0">
                <a:latin typeface="Times New Roman"/>
                <a:cs typeface="Times New Roman"/>
              </a:rPr>
              <a:t>e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6243" y="4581064"/>
            <a:ext cx="1879600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44905" algn="l"/>
              </a:tabLst>
            </a:pPr>
            <a:r>
              <a:rPr sz="3400" i="1" dirty="0">
                <a:latin typeface="Times New Roman"/>
                <a:cs typeface="Times New Roman"/>
              </a:rPr>
              <a:t>v</a:t>
            </a:r>
            <a:r>
              <a:rPr sz="3400" i="1" spc="-2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Symbol"/>
                <a:cs typeface="Symbol"/>
              </a:rPr>
              <a:t></a:t>
            </a:r>
            <a:r>
              <a:rPr sz="3400" spc="-385" dirty="0">
                <a:latin typeface="Times New Roman"/>
                <a:cs typeface="Times New Roman"/>
              </a:rPr>
              <a:t> </a:t>
            </a:r>
            <a:r>
              <a:rPr sz="3400" i="1" dirty="0">
                <a:latin typeface="Times New Roman"/>
                <a:cs typeface="Times New Roman"/>
              </a:rPr>
              <a:t>V	</a:t>
            </a:r>
            <a:r>
              <a:rPr sz="3400" spc="-5" dirty="0">
                <a:latin typeface="Times New Roman"/>
                <a:cs typeface="Times New Roman"/>
              </a:rPr>
              <a:t>co</a:t>
            </a:r>
            <a:r>
              <a:rPr sz="3400" spc="5" dirty="0">
                <a:latin typeface="Times New Roman"/>
                <a:cs typeface="Times New Roman"/>
              </a:rPr>
              <a:t>s</a:t>
            </a:r>
            <a:r>
              <a:rPr sz="3400" dirty="0">
                <a:latin typeface="Times New Roman"/>
                <a:cs typeface="Times New Roman"/>
              </a:rPr>
              <a:t>(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9211" y="5448551"/>
            <a:ext cx="69049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10" dirty="0">
                <a:latin typeface="Calibri"/>
                <a:cs typeface="Calibri"/>
              </a:rPr>
              <a:t>T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nus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ve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m: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0567" y="5977405"/>
            <a:ext cx="3829685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595"/>
              </a:lnSpc>
              <a:tabLst>
                <a:tab pos="1522730" algn="l"/>
                <a:tab pos="2326005" algn="l"/>
              </a:tabLst>
            </a:pPr>
            <a:r>
              <a:rPr sz="4350" b="1" dirty="0">
                <a:latin typeface="Times New Roman"/>
                <a:cs typeface="Times New Roman"/>
              </a:rPr>
              <a:t>V</a:t>
            </a:r>
            <a:r>
              <a:rPr sz="4350" b="1" spc="40" dirty="0">
                <a:latin typeface="Times New Roman"/>
                <a:cs typeface="Times New Roman"/>
              </a:rPr>
              <a:t> </a:t>
            </a:r>
            <a:r>
              <a:rPr sz="4350" dirty="0">
                <a:latin typeface="Symbol"/>
                <a:cs typeface="Symbol"/>
              </a:rPr>
              <a:t></a:t>
            </a:r>
            <a:r>
              <a:rPr sz="4350" spc="-484" dirty="0">
                <a:latin typeface="Times New Roman"/>
                <a:cs typeface="Times New Roman"/>
              </a:rPr>
              <a:t> </a:t>
            </a:r>
            <a:r>
              <a:rPr sz="4350" i="1" dirty="0">
                <a:latin typeface="Times New Roman"/>
                <a:cs typeface="Times New Roman"/>
              </a:rPr>
              <a:t>V	e</a:t>
            </a:r>
            <a:r>
              <a:rPr sz="4350" i="1" spc="-425" dirty="0">
                <a:latin typeface="Times New Roman"/>
                <a:cs typeface="Times New Roman"/>
              </a:rPr>
              <a:t> </a:t>
            </a:r>
            <a:r>
              <a:rPr sz="3825" i="1" baseline="42483" dirty="0">
                <a:latin typeface="Times New Roman"/>
                <a:cs typeface="Times New Roman"/>
              </a:rPr>
              <a:t>j</a:t>
            </a:r>
            <a:r>
              <a:rPr sz="3975" spc="-89" baseline="40880" dirty="0">
                <a:latin typeface="Symbol"/>
                <a:cs typeface="Symbol"/>
              </a:rPr>
              <a:t></a:t>
            </a:r>
            <a:r>
              <a:rPr sz="3975" baseline="40880" dirty="0">
                <a:latin typeface="Times New Roman"/>
                <a:cs typeface="Times New Roman"/>
              </a:rPr>
              <a:t>	</a:t>
            </a:r>
            <a:r>
              <a:rPr sz="4350" dirty="0">
                <a:latin typeface="Symbol"/>
                <a:cs typeface="Symbol"/>
              </a:rPr>
              <a:t></a:t>
            </a:r>
            <a:r>
              <a:rPr sz="4350" spc="55" dirty="0">
                <a:latin typeface="Times New Roman"/>
                <a:cs typeface="Times New Roman"/>
              </a:rPr>
              <a:t> </a:t>
            </a:r>
            <a:r>
              <a:rPr sz="4350" i="1" spc="-55" dirty="0">
                <a:latin typeface="Times New Roman"/>
                <a:cs typeface="Times New Roman"/>
              </a:rPr>
              <a:t>P</a:t>
            </a:r>
            <a:r>
              <a:rPr sz="5750" spc="-1620" dirty="0">
                <a:latin typeface="Symbol"/>
                <a:cs typeface="Symbol"/>
              </a:rPr>
              <a:t></a:t>
            </a:r>
            <a:r>
              <a:rPr sz="4350" i="1" dirty="0">
                <a:latin typeface="Times New Roman"/>
                <a:cs typeface="Times New Roman"/>
              </a:rPr>
              <a:t>V</a:t>
            </a:r>
            <a:endParaRPr sz="4350">
              <a:latin typeface="Times New Roman"/>
              <a:cs typeface="Times New Roman"/>
            </a:endParaRPr>
          </a:p>
          <a:p>
            <a:pPr marL="1266825">
              <a:lnSpc>
                <a:spcPts val="1755"/>
              </a:lnSpc>
              <a:tabLst>
                <a:tab pos="3583304" algn="l"/>
              </a:tabLst>
            </a:pPr>
            <a:r>
              <a:rPr sz="2550" i="1" spc="-20" dirty="0">
                <a:latin typeface="Times New Roman"/>
                <a:cs typeface="Times New Roman"/>
              </a:rPr>
              <a:t>m	m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2498" y="5977405"/>
            <a:ext cx="2712085" cy="7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70"/>
              </a:lnSpc>
            </a:pPr>
            <a:r>
              <a:rPr sz="4350" spc="-10" dirty="0">
                <a:latin typeface="Times New Roman"/>
                <a:cs typeface="Times New Roman"/>
              </a:rPr>
              <a:t>c</a:t>
            </a:r>
            <a:r>
              <a:rPr sz="4350" dirty="0">
                <a:latin typeface="Times New Roman"/>
                <a:cs typeface="Times New Roman"/>
              </a:rPr>
              <a:t>o</a:t>
            </a:r>
            <a:r>
              <a:rPr sz="4350" spc="-10" dirty="0">
                <a:latin typeface="Times New Roman"/>
                <a:cs typeface="Times New Roman"/>
              </a:rPr>
              <a:t>s</a:t>
            </a:r>
            <a:r>
              <a:rPr sz="4350" spc="-185" dirty="0">
                <a:latin typeface="Times New Roman"/>
                <a:cs typeface="Times New Roman"/>
              </a:rPr>
              <a:t>(</a:t>
            </a:r>
            <a:r>
              <a:rPr sz="4600" spc="-200" dirty="0">
                <a:latin typeface="Symbol"/>
                <a:cs typeface="Symbol"/>
              </a:rPr>
              <a:t></a:t>
            </a:r>
            <a:r>
              <a:rPr sz="4350" i="1" dirty="0">
                <a:latin typeface="Times New Roman"/>
                <a:cs typeface="Times New Roman"/>
              </a:rPr>
              <a:t>t</a:t>
            </a:r>
            <a:r>
              <a:rPr sz="4350" i="1" spc="-120" dirty="0">
                <a:latin typeface="Times New Roman"/>
                <a:cs typeface="Times New Roman"/>
              </a:rPr>
              <a:t> </a:t>
            </a:r>
            <a:r>
              <a:rPr sz="4350" dirty="0">
                <a:latin typeface="Symbol"/>
                <a:cs typeface="Symbol"/>
              </a:rPr>
              <a:t></a:t>
            </a:r>
            <a:r>
              <a:rPr sz="4350" spc="-630" dirty="0">
                <a:latin typeface="Times New Roman"/>
                <a:cs typeface="Times New Roman"/>
              </a:rPr>
              <a:t> </a:t>
            </a:r>
            <a:r>
              <a:rPr sz="4600" spc="229" dirty="0">
                <a:latin typeface="Symbol"/>
                <a:cs typeface="Symbol"/>
              </a:rPr>
              <a:t></a:t>
            </a:r>
            <a:r>
              <a:rPr sz="4350" spc="-125" dirty="0">
                <a:latin typeface="Times New Roman"/>
                <a:cs typeface="Times New Roman"/>
              </a:rPr>
              <a:t>)</a:t>
            </a:r>
            <a:r>
              <a:rPr sz="5750" spc="-720" dirty="0">
                <a:latin typeface="Symbol"/>
                <a:cs typeface="Symbol"/>
              </a:rPr>
              <a:t></a:t>
            </a:r>
            <a:endParaRPr sz="5750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0970">
              <a:lnSpc>
                <a:spcPct val="100000"/>
              </a:lnSpc>
            </a:pPr>
            <a:r>
              <a:rPr spc="-10" dirty="0"/>
              <a:t>I</a:t>
            </a:r>
            <a:r>
              <a:rPr spc="-5" dirty="0"/>
              <a:t>m</a:t>
            </a:r>
            <a:r>
              <a:rPr dirty="0"/>
              <a:t>p</a:t>
            </a:r>
            <a:r>
              <a:rPr spc="5" dirty="0"/>
              <a:t>e</a:t>
            </a:r>
            <a:r>
              <a:rPr dirty="0"/>
              <a:t>dan</a:t>
            </a:r>
            <a:r>
              <a:rPr spc="-5" dirty="0"/>
              <a:t>c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802005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Imp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(Z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mpl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og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impl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9555" y="3422891"/>
            <a:ext cx="1254125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dirty="0">
                <a:latin typeface="Times New Roman"/>
                <a:cs typeface="Times New Roman"/>
              </a:rPr>
              <a:t>V</a:t>
            </a:r>
            <a:r>
              <a:rPr sz="3550" b="1" spc="25" dirty="0">
                <a:latin typeface="Times New Roman"/>
                <a:cs typeface="Times New Roman"/>
              </a:rPr>
              <a:t> </a:t>
            </a:r>
            <a:r>
              <a:rPr sz="3550" dirty="0">
                <a:latin typeface="Symbol"/>
                <a:cs typeface="Symbol"/>
              </a:rPr>
              <a:t></a:t>
            </a:r>
            <a:r>
              <a:rPr sz="3550" spc="-20" dirty="0">
                <a:latin typeface="Times New Roman"/>
                <a:cs typeface="Times New Roman"/>
              </a:rPr>
              <a:t> </a:t>
            </a:r>
            <a:r>
              <a:rPr sz="3550" i="1" spc="15" dirty="0">
                <a:latin typeface="Times New Roman"/>
                <a:cs typeface="Times New Roman"/>
              </a:rPr>
              <a:t>Z</a:t>
            </a:r>
            <a:r>
              <a:rPr sz="3550" b="1" dirty="0">
                <a:latin typeface="Times New Roman"/>
                <a:cs typeface="Times New Roman"/>
              </a:rPr>
              <a:t>I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4925" y="3558792"/>
            <a:ext cx="2390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120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aw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0131" y="6236459"/>
            <a:ext cx="4641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Im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6126" y="4440680"/>
          <a:ext cx="4679234" cy="1178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4501"/>
                <a:gridCol w="1636938"/>
                <a:gridCol w="1357795"/>
              </a:tblGrid>
              <a:tr h="31495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u="heavy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u="heavy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u="heavy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u="heavy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u="heavy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u="heavy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u="heavy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u="heavy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u="heavy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u="heavy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t 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800" u="heavy" dirty="0">
                          <a:latin typeface="Calibri"/>
                          <a:cs typeface="Calibri"/>
                        </a:rPr>
                        <a:t>Imp</a:t>
                      </a:r>
                      <a:r>
                        <a:rPr sz="1800" u="heavy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800" u="heavy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e 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sz="1800" u="heavy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u="heavy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u="heavy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u="heavy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u="heavy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7431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7431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Indu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1495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apa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j/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-1/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705">
              <a:lnSpc>
                <a:spcPct val="100000"/>
              </a:lnSpc>
            </a:pPr>
            <a:r>
              <a:rPr spc="5" dirty="0"/>
              <a:t>K</a:t>
            </a:r>
            <a:r>
              <a:rPr spc="-5" dirty="0"/>
              <a:t>i</a:t>
            </a:r>
            <a:r>
              <a:rPr spc="-80" dirty="0"/>
              <a:t>r</a:t>
            </a:r>
            <a:r>
              <a:rPr spc="-5" dirty="0"/>
              <a:t>c</a:t>
            </a:r>
            <a:r>
              <a:rPr dirty="0"/>
              <a:t>hho</a:t>
            </a:r>
            <a:r>
              <a:rPr spc="-50" dirty="0"/>
              <a:t>f</a:t>
            </a:r>
            <a:r>
              <a:rPr spc="225" dirty="0"/>
              <a:t>f</a:t>
            </a:r>
            <a:r>
              <a:rPr spc="-275" dirty="0"/>
              <a:t>’</a:t>
            </a:r>
            <a:r>
              <a:rPr dirty="0"/>
              <a:t>s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10" dirty="0"/>
              <a:t>L</a:t>
            </a:r>
            <a:r>
              <a:rPr spc="-25" dirty="0"/>
              <a:t>a</a:t>
            </a:r>
            <a:r>
              <a:rPr spc="-40" dirty="0"/>
              <a:t>w</a:t>
            </a:r>
            <a:r>
              <a:rPr dirty="0"/>
              <a:t>s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wi</a:t>
            </a:r>
            <a:r>
              <a:rPr dirty="0"/>
              <a:t>th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40" dirty="0"/>
              <a:t>A</a:t>
            </a:r>
            <a:r>
              <a:rPr dirty="0"/>
              <a:t>C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ci</a:t>
            </a:r>
            <a:r>
              <a:rPr spc="-80" dirty="0"/>
              <a:t>r</a:t>
            </a:r>
            <a:r>
              <a:rPr spc="-5" dirty="0"/>
              <a:t>c</a:t>
            </a:r>
            <a:r>
              <a:rPr dirty="0"/>
              <a:t>u</a:t>
            </a:r>
            <a:r>
              <a:rPr spc="-5" dirty="0"/>
              <a:t>i</a:t>
            </a:r>
            <a:r>
              <a:rPr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779384" cy="341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52805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K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160" dirty="0">
                <a:latin typeface="Calibri"/>
                <a:cs typeface="Calibri"/>
              </a:rPr>
              <a:t>f</a:t>
            </a:r>
            <a:r>
              <a:rPr sz="3200" spc="-200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aw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til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30" dirty="0">
                <a:latin typeface="Calibri"/>
                <a:cs typeface="Calibri"/>
              </a:rPr>
              <a:t>s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orm</a:t>
            </a:r>
            <a:endParaRPr sz="32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685"/>
              </a:spcBef>
            </a:pPr>
            <a:r>
              <a:rPr sz="2800" spc="-20" dirty="0">
                <a:latin typeface="Helvetica"/>
                <a:cs typeface="Helvetica"/>
              </a:rPr>
              <a:t>–</a:t>
            </a:r>
            <a:r>
              <a:rPr sz="2800" spc="-80" dirty="0">
                <a:latin typeface="Helvetica"/>
                <a:cs typeface="Helvetica"/>
              </a:rPr>
              <a:t> </a:t>
            </a:r>
            <a:r>
              <a:rPr sz="2800" spc="-15" dirty="0">
                <a:latin typeface="Calibri"/>
                <a:cs typeface="Calibri"/>
              </a:rPr>
              <a:t>J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  <a:p>
            <a:pPr marL="355600" marR="198120" indent="-342900" algn="just">
              <a:lnSpc>
                <a:spcPct val="100000"/>
              </a:lnSpc>
              <a:spcBef>
                <a:spcPts val="750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Imp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impl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90" dirty="0">
                <a:latin typeface="Calibri"/>
                <a:cs typeface="Calibri"/>
              </a:rPr>
              <a:t>(</a:t>
            </a:r>
            <a:r>
              <a:rPr sz="3200" dirty="0">
                <a:latin typeface="Calibri"/>
                <a:cs typeface="Calibri"/>
              </a:rPr>
              <a:t>j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li</a:t>
            </a:r>
            <a:r>
              <a:rPr sz="3200" spc="-114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097" y="685800"/>
            <a:ext cx="7895336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4375">
              <a:lnSpc>
                <a:spcPct val="100000"/>
              </a:lnSpc>
            </a:pPr>
            <a:r>
              <a:rPr dirty="0"/>
              <a:t>FE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70" dirty="0"/>
              <a:t>e</a:t>
            </a:r>
            <a:r>
              <a:rPr spc="-85" dirty="0"/>
              <a:t>x</a:t>
            </a:r>
            <a:r>
              <a:rPr dirty="0"/>
              <a:t>am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p</a:t>
            </a:r>
            <a:r>
              <a:rPr spc="-90" dirty="0"/>
              <a:t>r</a:t>
            </a:r>
            <a:r>
              <a:rPr dirty="0"/>
              <a:t>ob</a:t>
            </a:r>
            <a:r>
              <a:rPr spc="-5" dirty="0"/>
              <a:t>l</a:t>
            </a:r>
            <a:r>
              <a:rPr spc="5" dirty="0"/>
              <a:t>e</a:t>
            </a:r>
            <a:r>
              <a:rPr dirty="0"/>
              <a:t>m</a:t>
            </a:r>
          </a:p>
        </p:txBody>
      </p:sp>
      <p:sp>
        <p:nvSpPr>
          <p:cNvPr id="426" name="object 426"/>
          <p:cNvSpPr/>
          <p:nvPr/>
        </p:nvSpPr>
        <p:spPr>
          <a:xfrm>
            <a:off x="4038600" y="514350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724400" y="5135879"/>
            <a:ext cx="9144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429000" y="5135879"/>
            <a:ext cx="411480" cy="164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901440" y="5151120"/>
            <a:ext cx="152400" cy="149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114800" y="5135879"/>
            <a:ext cx="533399" cy="164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892040" y="5135879"/>
            <a:ext cx="187451" cy="164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038600" y="566165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429000" y="569214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8FD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724400" y="5654040"/>
            <a:ext cx="9144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429000" y="5654040"/>
            <a:ext cx="396240" cy="167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901440" y="5669279"/>
            <a:ext cx="152400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114800" y="5654040"/>
            <a:ext cx="533400" cy="167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892040" y="5654040"/>
            <a:ext cx="187451" cy="1676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038600" y="622554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724400" y="6217920"/>
            <a:ext cx="9144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429000" y="6217920"/>
            <a:ext cx="411479" cy="1676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901440" y="6233159"/>
            <a:ext cx="152400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114800" y="6217920"/>
            <a:ext cx="548640" cy="1676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892040" y="6217920"/>
            <a:ext cx="187451" cy="1676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038600" y="677418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724400" y="6766559"/>
            <a:ext cx="9144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429000" y="6766559"/>
            <a:ext cx="396240" cy="16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901440" y="6781800"/>
            <a:ext cx="152400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114800" y="6766559"/>
            <a:ext cx="533400" cy="1676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892040" y="6766559"/>
            <a:ext cx="187451" cy="1676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 txBox="1"/>
          <p:nvPr/>
        </p:nvSpPr>
        <p:spPr>
          <a:xfrm>
            <a:off x="2811270" y="4407660"/>
            <a:ext cx="3371215" cy="258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indent="-26860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  <a:spcBef>
                <a:spcPts val="1170"/>
              </a:spcBef>
            </a:pPr>
            <a:r>
              <a:rPr sz="1800" dirty="0">
                <a:latin typeface="Calibri"/>
                <a:cs typeface="Calibri"/>
              </a:rPr>
              <a:t>a)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2" name="Freeform 451"/>
          <p:cNvSpPr/>
          <p:nvPr/>
        </p:nvSpPr>
        <p:spPr>
          <a:xfrm>
            <a:off x="2990088" y="5980176"/>
            <a:ext cx="2276856" cy="621792"/>
          </a:xfrm>
          <a:custGeom>
            <a:avLst/>
            <a:gdLst>
              <a:gd name="connsiteX0" fmla="*/ 100584 w 2276856"/>
              <a:gd name="connsiteY0" fmla="*/ 585216 h 621792"/>
              <a:gd name="connsiteX1" fmla="*/ 475488 w 2276856"/>
              <a:gd name="connsiteY1" fmla="*/ 603504 h 621792"/>
              <a:gd name="connsiteX2" fmla="*/ 694944 w 2276856"/>
              <a:gd name="connsiteY2" fmla="*/ 621792 h 621792"/>
              <a:gd name="connsiteX3" fmla="*/ 941832 w 2276856"/>
              <a:gd name="connsiteY3" fmla="*/ 612648 h 621792"/>
              <a:gd name="connsiteX4" fmla="*/ 1014984 w 2276856"/>
              <a:gd name="connsiteY4" fmla="*/ 594360 h 621792"/>
              <a:gd name="connsiteX5" fmla="*/ 1133856 w 2276856"/>
              <a:gd name="connsiteY5" fmla="*/ 585216 h 621792"/>
              <a:gd name="connsiteX6" fmla="*/ 1252728 w 2276856"/>
              <a:gd name="connsiteY6" fmla="*/ 566928 h 621792"/>
              <a:gd name="connsiteX7" fmla="*/ 1481328 w 2276856"/>
              <a:gd name="connsiteY7" fmla="*/ 557784 h 621792"/>
              <a:gd name="connsiteX8" fmla="*/ 1691640 w 2276856"/>
              <a:gd name="connsiteY8" fmla="*/ 539496 h 621792"/>
              <a:gd name="connsiteX9" fmla="*/ 1847088 w 2276856"/>
              <a:gd name="connsiteY9" fmla="*/ 521208 h 621792"/>
              <a:gd name="connsiteX10" fmla="*/ 1956816 w 2276856"/>
              <a:gd name="connsiteY10" fmla="*/ 512064 h 621792"/>
              <a:gd name="connsiteX11" fmla="*/ 2020824 w 2276856"/>
              <a:gd name="connsiteY11" fmla="*/ 493776 h 621792"/>
              <a:gd name="connsiteX12" fmla="*/ 2048256 w 2276856"/>
              <a:gd name="connsiteY12" fmla="*/ 484632 h 621792"/>
              <a:gd name="connsiteX13" fmla="*/ 2084832 w 2276856"/>
              <a:gd name="connsiteY13" fmla="*/ 475488 h 621792"/>
              <a:gd name="connsiteX14" fmla="*/ 2139696 w 2276856"/>
              <a:gd name="connsiteY14" fmla="*/ 457200 h 621792"/>
              <a:gd name="connsiteX15" fmla="*/ 2194560 w 2276856"/>
              <a:gd name="connsiteY15" fmla="*/ 429768 h 621792"/>
              <a:gd name="connsiteX16" fmla="*/ 2212848 w 2276856"/>
              <a:gd name="connsiteY16" fmla="*/ 402336 h 621792"/>
              <a:gd name="connsiteX17" fmla="*/ 2240280 w 2276856"/>
              <a:gd name="connsiteY17" fmla="*/ 384048 h 621792"/>
              <a:gd name="connsiteX18" fmla="*/ 2276856 w 2276856"/>
              <a:gd name="connsiteY18" fmla="*/ 329184 h 621792"/>
              <a:gd name="connsiteX19" fmla="*/ 2267712 w 2276856"/>
              <a:gd name="connsiteY19" fmla="*/ 246888 h 621792"/>
              <a:gd name="connsiteX20" fmla="*/ 2249424 w 2276856"/>
              <a:gd name="connsiteY20" fmla="*/ 219456 h 621792"/>
              <a:gd name="connsiteX21" fmla="*/ 2148840 w 2276856"/>
              <a:gd name="connsiteY21" fmla="*/ 173736 h 621792"/>
              <a:gd name="connsiteX22" fmla="*/ 2112264 w 2276856"/>
              <a:gd name="connsiteY22" fmla="*/ 164592 h 621792"/>
              <a:gd name="connsiteX23" fmla="*/ 2039112 w 2276856"/>
              <a:gd name="connsiteY23" fmla="*/ 155448 h 621792"/>
              <a:gd name="connsiteX24" fmla="*/ 1938528 w 2276856"/>
              <a:gd name="connsiteY24" fmla="*/ 137160 h 621792"/>
              <a:gd name="connsiteX25" fmla="*/ 1892808 w 2276856"/>
              <a:gd name="connsiteY25" fmla="*/ 128016 h 621792"/>
              <a:gd name="connsiteX26" fmla="*/ 1828800 w 2276856"/>
              <a:gd name="connsiteY26" fmla="*/ 118872 h 621792"/>
              <a:gd name="connsiteX27" fmla="*/ 1792224 w 2276856"/>
              <a:gd name="connsiteY27" fmla="*/ 109728 h 621792"/>
              <a:gd name="connsiteX28" fmla="*/ 1746504 w 2276856"/>
              <a:gd name="connsiteY28" fmla="*/ 100584 h 621792"/>
              <a:gd name="connsiteX29" fmla="*/ 1627632 w 2276856"/>
              <a:gd name="connsiteY29" fmla="*/ 64008 h 621792"/>
              <a:gd name="connsiteX30" fmla="*/ 1554480 w 2276856"/>
              <a:gd name="connsiteY30" fmla="*/ 45720 h 621792"/>
              <a:gd name="connsiteX31" fmla="*/ 1463040 w 2276856"/>
              <a:gd name="connsiteY31" fmla="*/ 27432 h 621792"/>
              <a:gd name="connsiteX32" fmla="*/ 1399032 w 2276856"/>
              <a:gd name="connsiteY32" fmla="*/ 9144 h 621792"/>
              <a:gd name="connsiteX33" fmla="*/ 1289304 w 2276856"/>
              <a:gd name="connsiteY33" fmla="*/ 0 h 621792"/>
              <a:gd name="connsiteX34" fmla="*/ 1069848 w 2276856"/>
              <a:gd name="connsiteY34" fmla="*/ 9144 h 621792"/>
              <a:gd name="connsiteX35" fmla="*/ 978408 w 2276856"/>
              <a:gd name="connsiteY35" fmla="*/ 27432 h 621792"/>
              <a:gd name="connsiteX36" fmla="*/ 950976 w 2276856"/>
              <a:gd name="connsiteY36" fmla="*/ 36576 h 621792"/>
              <a:gd name="connsiteX37" fmla="*/ 886968 w 2276856"/>
              <a:gd name="connsiteY37" fmla="*/ 45720 h 621792"/>
              <a:gd name="connsiteX38" fmla="*/ 850392 w 2276856"/>
              <a:gd name="connsiteY38" fmla="*/ 54864 h 621792"/>
              <a:gd name="connsiteX39" fmla="*/ 777240 w 2276856"/>
              <a:gd name="connsiteY39" fmla="*/ 64008 h 621792"/>
              <a:gd name="connsiteX40" fmla="*/ 649224 w 2276856"/>
              <a:gd name="connsiteY40" fmla="*/ 82296 h 621792"/>
              <a:gd name="connsiteX41" fmla="*/ 429768 w 2276856"/>
              <a:gd name="connsiteY41" fmla="*/ 100584 h 621792"/>
              <a:gd name="connsiteX42" fmla="*/ 356616 w 2276856"/>
              <a:gd name="connsiteY42" fmla="*/ 109728 h 621792"/>
              <a:gd name="connsiteX43" fmla="*/ 274320 w 2276856"/>
              <a:gd name="connsiteY43" fmla="*/ 118872 h 621792"/>
              <a:gd name="connsiteX44" fmla="*/ 219456 w 2276856"/>
              <a:gd name="connsiteY44" fmla="*/ 137160 h 621792"/>
              <a:gd name="connsiteX45" fmla="*/ 164592 w 2276856"/>
              <a:gd name="connsiteY45" fmla="*/ 173736 h 621792"/>
              <a:gd name="connsiteX46" fmla="*/ 118872 w 2276856"/>
              <a:gd name="connsiteY46" fmla="*/ 210312 h 621792"/>
              <a:gd name="connsiteX47" fmla="*/ 100584 w 2276856"/>
              <a:gd name="connsiteY47" fmla="*/ 237744 h 621792"/>
              <a:gd name="connsiteX48" fmla="*/ 73152 w 2276856"/>
              <a:gd name="connsiteY48" fmla="*/ 246888 h 621792"/>
              <a:gd name="connsiteX49" fmla="*/ 45720 w 2276856"/>
              <a:gd name="connsiteY49" fmla="*/ 265176 h 621792"/>
              <a:gd name="connsiteX50" fmla="*/ 0 w 2276856"/>
              <a:gd name="connsiteY50" fmla="*/ 347472 h 621792"/>
              <a:gd name="connsiteX51" fmla="*/ 18288 w 2276856"/>
              <a:gd name="connsiteY51" fmla="*/ 502920 h 621792"/>
              <a:gd name="connsiteX52" fmla="*/ 36576 w 2276856"/>
              <a:gd name="connsiteY52" fmla="*/ 530352 h 621792"/>
              <a:gd name="connsiteX53" fmla="*/ 91440 w 2276856"/>
              <a:gd name="connsiteY53" fmla="*/ 566928 h 621792"/>
              <a:gd name="connsiteX54" fmla="*/ 118872 w 2276856"/>
              <a:gd name="connsiteY54" fmla="*/ 585216 h 621792"/>
              <a:gd name="connsiteX55" fmla="*/ 100584 w 2276856"/>
              <a:gd name="connsiteY55" fmla="*/ 585216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76856" h="621792">
                <a:moveTo>
                  <a:pt x="100584" y="585216"/>
                </a:moveTo>
                <a:cubicBezTo>
                  <a:pt x="225552" y="591312"/>
                  <a:pt x="350885" y="592176"/>
                  <a:pt x="475488" y="603504"/>
                </a:cubicBezTo>
                <a:cubicBezTo>
                  <a:pt x="615650" y="616246"/>
                  <a:pt x="542505" y="610066"/>
                  <a:pt x="694944" y="621792"/>
                </a:cubicBezTo>
                <a:cubicBezTo>
                  <a:pt x="777240" y="618744"/>
                  <a:pt x="859780" y="619681"/>
                  <a:pt x="941832" y="612648"/>
                </a:cubicBezTo>
                <a:cubicBezTo>
                  <a:pt x="966875" y="610501"/>
                  <a:pt x="989924" y="596288"/>
                  <a:pt x="1014984" y="594360"/>
                </a:cubicBezTo>
                <a:lnTo>
                  <a:pt x="1133856" y="585216"/>
                </a:lnTo>
                <a:cubicBezTo>
                  <a:pt x="1177794" y="576428"/>
                  <a:pt x="1205071" y="569816"/>
                  <a:pt x="1252728" y="566928"/>
                </a:cubicBezTo>
                <a:cubicBezTo>
                  <a:pt x="1328849" y="562315"/>
                  <a:pt x="1405128" y="560832"/>
                  <a:pt x="1481328" y="557784"/>
                </a:cubicBezTo>
                <a:cubicBezTo>
                  <a:pt x="1670656" y="536748"/>
                  <a:pt x="1436099" y="561717"/>
                  <a:pt x="1691640" y="539496"/>
                </a:cubicBezTo>
                <a:cubicBezTo>
                  <a:pt x="1817169" y="528580"/>
                  <a:pt x="1729801" y="532937"/>
                  <a:pt x="1847088" y="521208"/>
                </a:cubicBezTo>
                <a:cubicBezTo>
                  <a:pt x="1883609" y="517556"/>
                  <a:pt x="1920240" y="515112"/>
                  <a:pt x="1956816" y="512064"/>
                </a:cubicBezTo>
                <a:cubicBezTo>
                  <a:pt x="2022589" y="490140"/>
                  <a:pt x="1940452" y="516739"/>
                  <a:pt x="2020824" y="493776"/>
                </a:cubicBezTo>
                <a:cubicBezTo>
                  <a:pt x="2030092" y="491128"/>
                  <a:pt x="2038988" y="487280"/>
                  <a:pt x="2048256" y="484632"/>
                </a:cubicBezTo>
                <a:cubicBezTo>
                  <a:pt x="2060340" y="481180"/>
                  <a:pt x="2072795" y="479099"/>
                  <a:pt x="2084832" y="475488"/>
                </a:cubicBezTo>
                <a:cubicBezTo>
                  <a:pt x="2103296" y="469949"/>
                  <a:pt x="2123656" y="467893"/>
                  <a:pt x="2139696" y="457200"/>
                </a:cubicBezTo>
                <a:cubicBezTo>
                  <a:pt x="2175148" y="433565"/>
                  <a:pt x="2156702" y="442387"/>
                  <a:pt x="2194560" y="429768"/>
                </a:cubicBezTo>
                <a:cubicBezTo>
                  <a:pt x="2200656" y="420624"/>
                  <a:pt x="2205077" y="410107"/>
                  <a:pt x="2212848" y="402336"/>
                </a:cubicBezTo>
                <a:cubicBezTo>
                  <a:pt x="2220619" y="394565"/>
                  <a:pt x="2233043" y="392319"/>
                  <a:pt x="2240280" y="384048"/>
                </a:cubicBezTo>
                <a:cubicBezTo>
                  <a:pt x="2254754" y="367507"/>
                  <a:pt x="2276856" y="329184"/>
                  <a:pt x="2276856" y="329184"/>
                </a:cubicBezTo>
                <a:cubicBezTo>
                  <a:pt x="2273808" y="301752"/>
                  <a:pt x="2274406" y="273665"/>
                  <a:pt x="2267712" y="246888"/>
                </a:cubicBezTo>
                <a:cubicBezTo>
                  <a:pt x="2265047" y="236226"/>
                  <a:pt x="2257695" y="226693"/>
                  <a:pt x="2249424" y="219456"/>
                </a:cubicBezTo>
                <a:cubicBezTo>
                  <a:pt x="2200027" y="176233"/>
                  <a:pt x="2203103" y="185794"/>
                  <a:pt x="2148840" y="173736"/>
                </a:cubicBezTo>
                <a:cubicBezTo>
                  <a:pt x="2136572" y="171010"/>
                  <a:pt x="2124660" y="166658"/>
                  <a:pt x="2112264" y="164592"/>
                </a:cubicBezTo>
                <a:cubicBezTo>
                  <a:pt x="2088025" y="160552"/>
                  <a:pt x="2063496" y="158496"/>
                  <a:pt x="2039112" y="155448"/>
                </a:cubicBezTo>
                <a:cubicBezTo>
                  <a:pt x="1983153" y="136795"/>
                  <a:pt x="2034538" y="151931"/>
                  <a:pt x="1938528" y="137160"/>
                </a:cubicBezTo>
                <a:cubicBezTo>
                  <a:pt x="1923167" y="134797"/>
                  <a:pt x="1908138" y="130571"/>
                  <a:pt x="1892808" y="128016"/>
                </a:cubicBezTo>
                <a:cubicBezTo>
                  <a:pt x="1871549" y="124473"/>
                  <a:pt x="1850005" y="122727"/>
                  <a:pt x="1828800" y="118872"/>
                </a:cubicBezTo>
                <a:cubicBezTo>
                  <a:pt x="1816435" y="116624"/>
                  <a:pt x="1804492" y="112454"/>
                  <a:pt x="1792224" y="109728"/>
                </a:cubicBezTo>
                <a:cubicBezTo>
                  <a:pt x="1777052" y="106357"/>
                  <a:pt x="1761744" y="103632"/>
                  <a:pt x="1746504" y="100584"/>
                </a:cubicBezTo>
                <a:cubicBezTo>
                  <a:pt x="1688872" y="62163"/>
                  <a:pt x="1742114" y="92629"/>
                  <a:pt x="1627632" y="64008"/>
                </a:cubicBezTo>
                <a:cubicBezTo>
                  <a:pt x="1603248" y="57912"/>
                  <a:pt x="1579126" y="50649"/>
                  <a:pt x="1554480" y="45720"/>
                </a:cubicBezTo>
                <a:cubicBezTo>
                  <a:pt x="1524000" y="39624"/>
                  <a:pt x="1492529" y="37262"/>
                  <a:pt x="1463040" y="27432"/>
                </a:cubicBezTo>
                <a:cubicBezTo>
                  <a:pt x="1444820" y="21359"/>
                  <a:pt x="1417403" y="11440"/>
                  <a:pt x="1399032" y="9144"/>
                </a:cubicBezTo>
                <a:cubicBezTo>
                  <a:pt x="1362613" y="4592"/>
                  <a:pt x="1325880" y="3048"/>
                  <a:pt x="1289304" y="0"/>
                </a:cubicBezTo>
                <a:cubicBezTo>
                  <a:pt x="1216152" y="3048"/>
                  <a:pt x="1142901" y="4274"/>
                  <a:pt x="1069848" y="9144"/>
                </a:cubicBezTo>
                <a:cubicBezTo>
                  <a:pt x="1046418" y="10706"/>
                  <a:pt x="1003261" y="20331"/>
                  <a:pt x="978408" y="27432"/>
                </a:cubicBezTo>
                <a:cubicBezTo>
                  <a:pt x="969140" y="30080"/>
                  <a:pt x="960427" y="34686"/>
                  <a:pt x="950976" y="36576"/>
                </a:cubicBezTo>
                <a:cubicBezTo>
                  <a:pt x="929842" y="40803"/>
                  <a:pt x="908173" y="41865"/>
                  <a:pt x="886968" y="45720"/>
                </a:cubicBezTo>
                <a:cubicBezTo>
                  <a:pt x="874603" y="47968"/>
                  <a:pt x="862788" y="52798"/>
                  <a:pt x="850392" y="54864"/>
                </a:cubicBezTo>
                <a:cubicBezTo>
                  <a:pt x="826153" y="58904"/>
                  <a:pt x="801588" y="60688"/>
                  <a:pt x="777240" y="64008"/>
                </a:cubicBezTo>
                <a:cubicBezTo>
                  <a:pt x="734530" y="69832"/>
                  <a:pt x="692202" y="78990"/>
                  <a:pt x="649224" y="82296"/>
                </a:cubicBezTo>
                <a:cubicBezTo>
                  <a:pt x="580586" y="87576"/>
                  <a:pt x="498939" y="93303"/>
                  <a:pt x="429768" y="100584"/>
                </a:cubicBezTo>
                <a:cubicBezTo>
                  <a:pt x="405329" y="103156"/>
                  <a:pt x="381021" y="106857"/>
                  <a:pt x="356616" y="109728"/>
                </a:cubicBezTo>
                <a:lnTo>
                  <a:pt x="274320" y="118872"/>
                </a:lnTo>
                <a:cubicBezTo>
                  <a:pt x="256032" y="124968"/>
                  <a:pt x="235496" y="126467"/>
                  <a:pt x="219456" y="137160"/>
                </a:cubicBezTo>
                <a:lnTo>
                  <a:pt x="164592" y="173736"/>
                </a:lnTo>
                <a:cubicBezTo>
                  <a:pt x="112181" y="252352"/>
                  <a:pt x="181968" y="159835"/>
                  <a:pt x="118872" y="210312"/>
                </a:cubicBezTo>
                <a:cubicBezTo>
                  <a:pt x="110290" y="217177"/>
                  <a:pt x="109166" y="230879"/>
                  <a:pt x="100584" y="237744"/>
                </a:cubicBezTo>
                <a:cubicBezTo>
                  <a:pt x="93058" y="243765"/>
                  <a:pt x="81773" y="242577"/>
                  <a:pt x="73152" y="246888"/>
                </a:cubicBezTo>
                <a:cubicBezTo>
                  <a:pt x="63322" y="251803"/>
                  <a:pt x="54864" y="259080"/>
                  <a:pt x="45720" y="265176"/>
                </a:cubicBezTo>
                <a:cubicBezTo>
                  <a:pt x="3797" y="328060"/>
                  <a:pt x="16095" y="299188"/>
                  <a:pt x="0" y="347472"/>
                </a:cubicBezTo>
                <a:cubicBezTo>
                  <a:pt x="1445" y="367699"/>
                  <a:pt x="-2495" y="461354"/>
                  <a:pt x="18288" y="502920"/>
                </a:cubicBezTo>
                <a:cubicBezTo>
                  <a:pt x="23203" y="512750"/>
                  <a:pt x="28305" y="523115"/>
                  <a:pt x="36576" y="530352"/>
                </a:cubicBezTo>
                <a:cubicBezTo>
                  <a:pt x="53117" y="544826"/>
                  <a:pt x="73152" y="554736"/>
                  <a:pt x="91440" y="566928"/>
                </a:cubicBezTo>
                <a:cubicBezTo>
                  <a:pt x="100584" y="573024"/>
                  <a:pt x="108446" y="581741"/>
                  <a:pt x="118872" y="585216"/>
                </a:cubicBezTo>
                <a:lnTo>
                  <a:pt x="100584" y="585216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4" name="Picture 4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51" y="1447800"/>
            <a:ext cx="536257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0">
              <a:lnSpc>
                <a:spcPct val="100000"/>
              </a:lnSpc>
            </a:pPr>
            <a:r>
              <a:rPr spc="-5" dirty="0"/>
              <a:t>El</a:t>
            </a:r>
            <a:r>
              <a:rPr spc="5" dirty="0"/>
              <a:t>e</a:t>
            </a:r>
            <a:r>
              <a:rPr spc="-5" dirty="0"/>
              <a:t>c</a:t>
            </a:r>
            <a:r>
              <a:rPr dirty="0"/>
              <a:t>t</a:t>
            </a:r>
            <a:r>
              <a:rPr spc="-20" dirty="0"/>
              <a:t>r</a:t>
            </a:r>
            <a:r>
              <a:rPr spc="-5" dirty="0"/>
              <a:t>i</a:t>
            </a:r>
            <a:r>
              <a:rPr spc="-40" dirty="0"/>
              <a:t>c</a:t>
            </a:r>
            <a:r>
              <a:rPr dirty="0"/>
              <a:t>al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80" dirty="0"/>
              <a:t>P</a:t>
            </a:r>
            <a:r>
              <a:rPr spc="-10" dirty="0"/>
              <a:t>o</a:t>
            </a:r>
            <a:r>
              <a:rPr spc="-40" dirty="0"/>
              <a:t>w</a:t>
            </a:r>
            <a:r>
              <a:rPr spc="5" dirty="0"/>
              <a:t>e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05627"/>
            <a:ext cx="7634605" cy="424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uppli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0" dirty="0">
                <a:latin typeface="Calibri"/>
                <a:cs typeface="Calibri"/>
              </a:rPr>
              <a:t>ss</a:t>
            </a:r>
            <a:r>
              <a:rPr sz="3200" spc="-5" dirty="0">
                <a:latin typeface="Calibri"/>
                <a:cs typeface="Calibri"/>
              </a:rPr>
              <a:t>ip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om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44450" algn="ctr">
              <a:lnSpc>
                <a:spcPts val="4900"/>
              </a:lnSpc>
            </a:pPr>
            <a:r>
              <a:rPr sz="4250" i="1" dirty="0">
                <a:latin typeface="Times New Roman"/>
                <a:cs typeface="Times New Roman"/>
              </a:rPr>
              <a:t>P</a:t>
            </a:r>
            <a:r>
              <a:rPr sz="4250" i="1" spc="-5" dirty="0">
                <a:latin typeface="Times New Roman"/>
                <a:cs typeface="Times New Roman"/>
              </a:rPr>
              <a:t> </a:t>
            </a:r>
            <a:r>
              <a:rPr sz="4250" dirty="0">
                <a:latin typeface="Symbol"/>
                <a:cs typeface="Symbol"/>
              </a:rPr>
              <a:t></a:t>
            </a:r>
            <a:r>
              <a:rPr sz="4250" spc="-210" dirty="0">
                <a:latin typeface="Times New Roman"/>
                <a:cs typeface="Times New Roman"/>
              </a:rPr>
              <a:t> </a:t>
            </a:r>
            <a:r>
              <a:rPr sz="4250" i="1" spc="-5" dirty="0">
                <a:latin typeface="Times New Roman"/>
                <a:cs typeface="Times New Roman"/>
              </a:rPr>
              <a:t>i</a:t>
            </a:r>
            <a:r>
              <a:rPr sz="4250" i="1" dirty="0">
                <a:latin typeface="Times New Roman"/>
                <a:cs typeface="Times New Roman"/>
              </a:rPr>
              <a:t>v</a:t>
            </a:r>
            <a:endParaRPr sz="4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3750">
              <a:latin typeface="Times New Roman"/>
              <a:cs typeface="Times New Roman"/>
            </a:endParaRPr>
          </a:p>
          <a:p>
            <a:pPr marL="355600" marR="633095" indent="-342900">
              <a:lnSpc>
                <a:spcPts val="346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uppli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0" dirty="0">
                <a:latin typeface="Calibri"/>
                <a:cs typeface="Calibri"/>
              </a:rPr>
              <a:t>ss</a:t>
            </a:r>
            <a:r>
              <a:rPr sz="3200" spc="-5" dirty="0">
                <a:latin typeface="Calibri"/>
                <a:cs typeface="Calibri"/>
              </a:rPr>
              <a:t>ip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6026" y="1070990"/>
            <a:ext cx="300482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80" dirty="0">
                <a:latin typeface="Calibri"/>
                <a:cs typeface="Calibri"/>
              </a:rPr>
              <a:t>T</a:t>
            </a:r>
            <a:r>
              <a:rPr sz="4400" spc="-105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an</a:t>
            </a:r>
            <a:r>
              <a:rPr sz="4400" spc="-35" dirty="0">
                <a:latin typeface="Calibri"/>
                <a:cs typeface="Calibri"/>
              </a:rPr>
              <a:t>s</a:t>
            </a:r>
            <a:r>
              <a:rPr sz="4400" spc="-100" dirty="0">
                <a:latin typeface="Calibri"/>
                <a:cs typeface="Calibri"/>
              </a:rPr>
              <a:t>f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m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90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pc="-135" dirty="0"/>
              <a:t>T</a:t>
            </a:r>
            <a:r>
              <a:rPr spc="-25" dirty="0"/>
              <a:t>w</a:t>
            </a:r>
            <a:r>
              <a:rPr dirty="0"/>
              <a:t>o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dirty="0"/>
              <a:t>o</a:t>
            </a:r>
            <a:r>
              <a:rPr spc="-5" dirty="0"/>
              <a:t>il</a:t>
            </a:r>
            <a:r>
              <a:rPr dirty="0"/>
              <a:t>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40" dirty="0"/>
              <a:t>r</a:t>
            </a:r>
            <a:r>
              <a:rPr dirty="0"/>
              <a:t>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25" dirty="0"/>
              <a:t>w</a:t>
            </a:r>
            <a:r>
              <a:rPr dirty="0"/>
              <a:t>o</a:t>
            </a:r>
            <a:r>
              <a:rPr spc="-5" dirty="0"/>
              <a:t>un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on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5" dirty="0"/>
              <a:t>in</a:t>
            </a:r>
            <a:r>
              <a:rPr dirty="0"/>
              <a:t>g</a:t>
            </a:r>
            <a:r>
              <a:rPr spc="-5" dirty="0"/>
              <a:t>l</a:t>
            </a:r>
            <a:r>
              <a:rPr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dirty="0"/>
              <a:t>o</a:t>
            </a:r>
            <a:r>
              <a:rPr spc="-40" dirty="0"/>
              <a:t>r</a:t>
            </a:r>
            <a:r>
              <a:rPr dirty="0"/>
              <a:t>e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45" dirty="0"/>
              <a:t>t</a:t>
            </a:r>
            <a:r>
              <a:rPr dirty="0"/>
              <a:t>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spc="-10" dirty="0"/>
              <a:t>s</a:t>
            </a:r>
            <a:r>
              <a:rPr spc="-5" dirty="0"/>
              <a:t>u</a:t>
            </a:r>
            <a:r>
              <a:rPr spc="-40" dirty="0"/>
              <a:t>r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dirty="0"/>
              <a:t>ag</a:t>
            </a:r>
            <a:r>
              <a:rPr spc="-5" dirty="0"/>
              <a:t>n</a:t>
            </a:r>
            <a:r>
              <a:rPr spc="-10" dirty="0"/>
              <a:t>e</a:t>
            </a:r>
            <a:r>
              <a:rPr spc="-5" dirty="0"/>
              <a:t>ti</a:t>
            </a:r>
            <a:r>
              <a:rPr dirty="0"/>
              <a:t>c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dirty="0"/>
              <a:t>o</a:t>
            </a:r>
            <a:r>
              <a:rPr spc="-5" dirty="0"/>
              <a:t>uplin</a:t>
            </a:r>
            <a:r>
              <a:rPr dirty="0"/>
              <a:t>g</a:t>
            </a:r>
          </a:p>
        </p:txBody>
      </p:sp>
      <p:sp>
        <p:nvSpPr>
          <p:cNvPr id="4" name="object 4"/>
          <p:cNvSpPr/>
          <p:nvPr/>
        </p:nvSpPr>
        <p:spPr>
          <a:xfrm>
            <a:off x="2493264" y="3354323"/>
            <a:ext cx="5015484" cy="3767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3100">
              <a:lnSpc>
                <a:spcPct val="100000"/>
              </a:lnSpc>
            </a:pPr>
            <a:r>
              <a:rPr spc="-10" dirty="0"/>
              <a:t>I</a:t>
            </a:r>
            <a:r>
              <a:rPr dirty="0"/>
              <a:t>d</a:t>
            </a:r>
            <a:r>
              <a:rPr spc="5" dirty="0"/>
              <a:t>e</a:t>
            </a:r>
            <a:r>
              <a:rPr dirty="0"/>
              <a:t>al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280" dirty="0"/>
              <a:t>T</a:t>
            </a:r>
            <a:r>
              <a:rPr spc="-105" dirty="0"/>
              <a:t>r</a:t>
            </a:r>
            <a:r>
              <a:rPr dirty="0"/>
              <a:t>an</a:t>
            </a:r>
            <a:r>
              <a:rPr spc="-35" dirty="0"/>
              <a:t>s</a:t>
            </a:r>
            <a:r>
              <a:rPr spc="-100" dirty="0"/>
              <a:t>f</a:t>
            </a:r>
            <a:r>
              <a:rPr dirty="0"/>
              <a:t>o</a:t>
            </a:r>
            <a:r>
              <a:rPr spc="-20" dirty="0"/>
              <a:t>r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79767"/>
            <a:ext cx="7848600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Font typeface="Helvetica"/>
              <a:buChar char="•"/>
              <a:tabLst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orme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wi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0182" y="4444506"/>
            <a:ext cx="3554729" cy="186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1950" spc="7" baseline="-21367" dirty="0">
                <a:latin typeface="Calibri"/>
                <a:cs typeface="Calibri"/>
              </a:rPr>
              <a:t>1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wi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wi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  <a:p>
            <a:pPr marL="711835" lvl="1" indent="-342900">
              <a:lnSpc>
                <a:spcPct val="100000"/>
              </a:lnSpc>
              <a:buFont typeface="Helvetica"/>
              <a:buChar char="•"/>
              <a:tabLst>
                <a:tab pos="712470" algn="l"/>
              </a:tabLst>
            </a:pPr>
            <a:r>
              <a:rPr sz="2000" dirty="0">
                <a:latin typeface="Calibri"/>
                <a:cs typeface="Calibri"/>
              </a:rPr>
              <a:t>V</a:t>
            </a:r>
            <a:r>
              <a:rPr sz="1950" spc="7" baseline="-21367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711835" lvl="1" indent="-342900">
              <a:lnSpc>
                <a:spcPct val="100000"/>
              </a:lnSpc>
              <a:buFont typeface="Helvetica"/>
              <a:buChar char="•"/>
              <a:tabLst>
                <a:tab pos="712470" algn="l"/>
              </a:tabLst>
            </a:pPr>
            <a:r>
              <a:rPr sz="2000" dirty="0">
                <a:latin typeface="Calibri"/>
                <a:cs typeface="Calibri"/>
              </a:rPr>
              <a:t>V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  <a:p>
            <a:pPr marL="620395" indent="-342900">
              <a:lnSpc>
                <a:spcPct val="100000"/>
              </a:lnSpc>
              <a:buFont typeface="Helvetica"/>
              <a:buChar char="•"/>
              <a:tabLst>
                <a:tab pos="621030" algn="l"/>
              </a:tabLst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1950" spc="15" baseline="-21367" dirty="0">
                <a:latin typeface="Calibri"/>
                <a:cs typeface="Calibri"/>
              </a:rPr>
              <a:t>1</a:t>
            </a:r>
            <a:r>
              <a:rPr sz="1950" spc="172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620395" indent="-342900">
              <a:lnSpc>
                <a:spcPct val="100000"/>
              </a:lnSpc>
              <a:buFont typeface="Helvetica"/>
              <a:buChar char="•"/>
              <a:tabLst>
                <a:tab pos="621030" algn="l"/>
              </a:tabLst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1950" spc="15" baseline="-21367" dirty="0">
                <a:latin typeface="Calibri"/>
                <a:cs typeface="Calibri"/>
              </a:rPr>
              <a:t>2</a:t>
            </a:r>
            <a:r>
              <a:rPr sz="1950" spc="172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86811" y="3471671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3003" y="0"/>
                </a:lnTo>
              </a:path>
            </a:pathLst>
          </a:custGeom>
          <a:ln w="1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3195" y="3471671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103" y="0"/>
                </a:lnTo>
              </a:path>
            </a:pathLst>
          </a:custGeom>
          <a:ln w="1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15256" y="3539485"/>
            <a:ext cx="117030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98830" algn="l"/>
              </a:tabLst>
            </a:pPr>
            <a:r>
              <a:rPr sz="2750" i="1" dirty="0">
                <a:latin typeface="Times New Roman"/>
                <a:cs typeface="Times New Roman"/>
              </a:rPr>
              <a:t>N</a:t>
            </a:r>
            <a:r>
              <a:rPr sz="2400" baseline="-24305" dirty="0">
                <a:latin typeface="Times New Roman"/>
                <a:cs typeface="Times New Roman"/>
              </a:rPr>
              <a:t>1	</a:t>
            </a:r>
            <a:r>
              <a:rPr sz="2750" i="1" spc="170" dirty="0">
                <a:latin typeface="Times New Roman"/>
                <a:cs typeface="Times New Roman"/>
              </a:rPr>
              <a:t>N</a:t>
            </a:r>
            <a:r>
              <a:rPr sz="2400" baseline="-24305" dirty="0">
                <a:latin typeface="Times New Roman"/>
                <a:cs typeface="Times New Roman"/>
              </a:rPr>
              <a:t>2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5256" y="3044185"/>
            <a:ext cx="1152525" cy="591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8790" algn="l"/>
              </a:tabLst>
            </a:pPr>
            <a:r>
              <a:rPr sz="2750" b="1" spc="-295" dirty="0">
                <a:latin typeface="Times New Roman"/>
                <a:cs typeface="Times New Roman"/>
              </a:rPr>
              <a:t>V</a:t>
            </a:r>
            <a:r>
              <a:rPr sz="2400" baseline="-24305" dirty="0">
                <a:latin typeface="Times New Roman"/>
                <a:cs typeface="Times New Roman"/>
              </a:rPr>
              <a:t>1	</a:t>
            </a:r>
            <a:r>
              <a:rPr sz="4125" baseline="-35353" dirty="0">
                <a:latin typeface="Symbol"/>
                <a:cs typeface="Symbol"/>
              </a:rPr>
              <a:t></a:t>
            </a:r>
            <a:r>
              <a:rPr sz="4125" spc="465" baseline="-35353" dirty="0">
                <a:latin typeface="Times New Roman"/>
                <a:cs typeface="Times New Roman"/>
              </a:rPr>
              <a:t> </a:t>
            </a:r>
            <a:r>
              <a:rPr sz="2750" b="1" spc="-130" dirty="0">
                <a:latin typeface="Times New Roman"/>
                <a:cs typeface="Times New Roman"/>
              </a:rPr>
              <a:t>V</a:t>
            </a:r>
            <a:r>
              <a:rPr sz="2400" baseline="-24305" dirty="0">
                <a:latin typeface="Times New Roman"/>
                <a:cs typeface="Times New Roman"/>
              </a:rPr>
              <a:t>2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3233" y="3288520"/>
            <a:ext cx="1650364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b="1" spc="15" dirty="0">
                <a:latin typeface="Times New Roman"/>
                <a:cs typeface="Times New Roman"/>
              </a:rPr>
              <a:t>I</a:t>
            </a:r>
            <a:r>
              <a:rPr sz="2400" baseline="-24305" dirty="0">
                <a:latin typeface="Times New Roman"/>
                <a:cs typeface="Times New Roman"/>
              </a:rPr>
              <a:t>1</a:t>
            </a:r>
            <a:r>
              <a:rPr sz="2400" spc="-390" baseline="-24305" dirty="0">
                <a:latin typeface="Times New Roman"/>
                <a:cs typeface="Times New Roman"/>
              </a:rPr>
              <a:t> </a:t>
            </a:r>
            <a:r>
              <a:rPr sz="2750" i="1" spc="10" dirty="0">
                <a:latin typeface="Times New Roman"/>
                <a:cs typeface="Times New Roman"/>
              </a:rPr>
              <a:t>N</a:t>
            </a:r>
            <a:r>
              <a:rPr sz="2400" baseline="-24305" dirty="0">
                <a:latin typeface="Times New Roman"/>
                <a:cs typeface="Times New Roman"/>
              </a:rPr>
              <a:t>1 </a:t>
            </a:r>
            <a:r>
              <a:rPr sz="2400" spc="-22" baseline="-2430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Symbol"/>
                <a:cs typeface="Symbol"/>
              </a:rPr>
              <a:t>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b="1" spc="195" dirty="0">
                <a:latin typeface="Times New Roman"/>
                <a:cs typeface="Times New Roman"/>
              </a:rPr>
              <a:t>I</a:t>
            </a:r>
            <a:r>
              <a:rPr sz="2400" baseline="-24305" dirty="0">
                <a:latin typeface="Times New Roman"/>
                <a:cs typeface="Times New Roman"/>
              </a:rPr>
              <a:t>2</a:t>
            </a:r>
            <a:r>
              <a:rPr sz="2400" spc="-209" baseline="-24305" dirty="0">
                <a:latin typeface="Times New Roman"/>
                <a:cs typeface="Times New Roman"/>
              </a:rPr>
              <a:t> </a:t>
            </a:r>
            <a:r>
              <a:rPr sz="2750" i="1" spc="190" dirty="0">
                <a:latin typeface="Times New Roman"/>
                <a:cs typeface="Times New Roman"/>
              </a:rPr>
              <a:t>N</a:t>
            </a:r>
            <a:r>
              <a:rPr sz="2400" baseline="-24305" dirty="0">
                <a:latin typeface="Times New Roman"/>
                <a:cs typeface="Times New Roman"/>
              </a:rPr>
              <a:t>2</a:t>
            </a:r>
            <a:endParaRPr sz="2400" baseline="-24305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7871" y="775588"/>
            <a:ext cx="550100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5425" marR="5080" indent="-1483360">
              <a:lnSpc>
                <a:spcPct val="100000"/>
              </a:lnSpc>
            </a:pPr>
            <a:r>
              <a:rPr sz="4000" spc="-195" dirty="0">
                <a:latin typeface="Calibri"/>
                <a:cs typeface="Calibri"/>
              </a:rPr>
              <a:t>V</a:t>
            </a:r>
            <a:r>
              <a:rPr sz="4000" spc="-25" dirty="0">
                <a:latin typeface="Calibri"/>
                <a:cs typeface="Calibri"/>
              </a:rPr>
              <a:t>o</a:t>
            </a:r>
            <a:r>
              <a:rPr sz="4000" spc="-10" dirty="0">
                <a:latin typeface="Calibri"/>
                <a:cs typeface="Calibri"/>
              </a:rPr>
              <a:t>l</a:t>
            </a:r>
            <a:r>
              <a:rPr sz="4000" spc="-60" dirty="0">
                <a:latin typeface="Calibri"/>
                <a:cs typeface="Calibri"/>
              </a:rPr>
              <a:t>t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55" dirty="0">
                <a:latin typeface="Calibri"/>
                <a:cs typeface="Calibri"/>
              </a:rPr>
              <a:t>g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spc="-110" dirty="0">
                <a:latin typeface="Calibri"/>
                <a:cs typeface="Calibri"/>
              </a:rPr>
              <a:t>P</a:t>
            </a:r>
            <a:r>
              <a:rPr sz="4000" spc="-25" dirty="0">
                <a:latin typeface="Calibri"/>
                <a:cs typeface="Calibri"/>
              </a:rPr>
              <a:t>o</a:t>
            </a:r>
            <a:r>
              <a:rPr sz="4000" spc="-10" dirty="0">
                <a:latin typeface="Calibri"/>
                <a:cs typeface="Calibri"/>
              </a:rPr>
              <a:t>l</a:t>
            </a:r>
            <a:r>
              <a:rPr sz="4000" spc="-15" dirty="0">
                <a:latin typeface="Calibri"/>
                <a:cs typeface="Calibri"/>
              </a:rPr>
              <a:t>ar</a:t>
            </a:r>
            <a:r>
              <a:rPr sz="4000" spc="-10" dirty="0">
                <a:latin typeface="Calibri"/>
                <a:cs typeface="Calibri"/>
              </a:rPr>
              <a:t>it</a:t>
            </a:r>
            <a:r>
              <a:rPr sz="4000" spc="-20" dirty="0">
                <a:latin typeface="Calibri"/>
                <a:cs typeface="Calibri"/>
              </a:rPr>
              <a:t>y</a:t>
            </a:r>
            <a:r>
              <a:rPr sz="4000" spc="-1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25" dirty="0">
                <a:latin typeface="Calibri"/>
                <a:cs typeface="Calibri"/>
              </a:rPr>
              <a:t>n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25" dirty="0">
                <a:latin typeface="Calibri"/>
                <a:cs typeface="Calibri"/>
              </a:rPr>
              <a:t>n</a:t>
            </a:r>
            <a:r>
              <a:rPr sz="4000" spc="-114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30" dirty="0">
                <a:latin typeface="Calibri"/>
                <a:cs typeface="Calibri"/>
              </a:rPr>
              <a:t>d</a:t>
            </a:r>
            <a:r>
              <a:rPr sz="4000" spc="-15" dirty="0">
                <a:latin typeface="Calibri"/>
                <a:cs typeface="Calibri"/>
              </a:rPr>
              <a:t>ea</a:t>
            </a:r>
            <a:r>
              <a:rPr sz="4000" dirty="0">
                <a:latin typeface="Calibri"/>
                <a:cs typeface="Calibri"/>
              </a:rPr>
              <a:t>l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280" dirty="0">
                <a:latin typeface="Calibri"/>
                <a:cs typeface="Calibri"/>
              </a:rPr>
              <a:t>T</a:t>
            </a:r>
            <a:r>
              <a:rPr sz="4000" spc="-100" dirty="0">
                <a:latin typeface="Calibri"/>
                <a:cs typeface="Calibri"/>
              </a:rPr>
              <a:t>r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60" dirty="0">
                <a:latin typeface="Calibri"/>
                <a:cs typeface="Calibri"/>
              </a:rPr>
              <a:t>s</a:t>
            </a:r>
            <a:r>
              <a:rPr sz="4000" spc="-100" dirty="0">
                <a:latin typeface="Calibri"/>
                <a:cs typeface="Calibri"/>
              </a:rPr>
              <a:t>f</a:t>
            </a:r>
            <a:r>
              <a:rPr sz="4000" spc="-25" dirty="0">
                <a:latin typeface="Calibri"/>
                <a:cs typeface="Calibri"/>
              </a:rPr>
              <a:t>orm</a:t>
            </a:r>
            <a:r>
              <a:rPr sz="4000" spc="-15" dirty="0">
                <a:latin typeface="Calibri"/>
                <a:cs typeface="Calibri"/>
              </a:rPr>
              <a:t>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0872" y="3256788"/>
            <a:ext cx="8229600" cy="2165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2131" y="2455416"/>
            <a:ext cx="533146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784" marR="5080" indent="-42672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sh</a:t>
            </a:r>
            <a:r>
              <a:rPr sz="1800" spc="-15" dirty="0">
                <a:latin typeface="Calibri"/>
                <a:cs typeface="Calibri"/>
              </a:rPr>
              <a:t>ow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ct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1859" y="5643623"/>
            <a:ext cx="5095875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75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tt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sul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tt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334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tt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sh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tt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0180">
              <a:lnSpc>
                <a:spcPct val="100000"/>
              </a:lnSpc>
            </a:pPr>
            <a:r>
              <a:rPr spc="-40" dirty="0"/>
              <a:t>A</a:t>
            </a:r>
            <a:r>
              <a:rPr dirty="0"/>
              <a:t>C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5" dirty="0"/>
              <a:t>P</a:t>
            </a:r>
            <a:r>
              <a:rPr spc="-50" dirty="0"/>
              <a:t>O</a:t>
            </a:r>
            <a:r>
              <a:rPr spc="5" dirty="0"/>
              <a:t>W</a:t>
            </a:r>
            <a:r>
              <a:rPr spc="-5" dirty="0"/>
              <a:t>E</a:t>
            </a:r>
            <a:r>
              <a:rPr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5476240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(t)</a:t>
            </a:r>
            <a:r>
              <a:rPr sz="3200" dirty="0">
                <a:latin typeface="Calibri"/>
                <a:cs typeface="Calibri"/>
              </a:rPr>
              <a:t>*</a:t>
            </a:r>
            <a:r>
              <a:rPr sz="3200" spc="-5" dirty="0">
                <a:latin typeface="Calibri"/>
                <a:cs typeface="Calibri"/>
              </a:rPr>
              <a:t>i(t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3200" dirty="0">
                <a:latin typeface="Helvetica"/>
                <a:cs typeface="Helvetica"/>
              </a:rPr>
              <a:t>•	</a:t>
            </a:r>
            <a:r>
              <a:rPr sz="3200" dirty="0">
                <a:latin typeface="Calibri"/>
                <a:cs typeface="Calibri"/>
              </a:rPr>
              <a:t>=P+</a:t>
            </a:r>
            <a:r>
              <a:rPr sz="3200" spc="-70" dirty="0">
                <a:latin typeface="Calibri"/>
                <a:cs typeface="Calibri"/>
              </a:rPr>
              <a:t>P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(2</a:t>
            </a:r>
            <a:r>
              <a:rPr sz="3200" dirty="0">
                <a:latin typeface="Calibri"/>
                <a:cs typeface="Calibri"/>
              </a:rPr>
              <a:t>ω</a:t>
            </a:r>
            <a:r>
              <a:rPr sz="3200" spc="-5" dirty="0">
                <a:latin typeface="Calibri"/>
                <a:cs typeface="Calibri"/>
              </a:rPr>
              <a:t>t)</a:t>
            </a:r>
            <a:r>
              <a:rPr sz="3200" dirty="0">
                <a:latin typeface="Calibri"/>
                <a:cs typeface="Calibri"/>
              </a:rPr>
              <a:t>+Q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in(2</a:t>
            </a:r>
            <a:r>
              <a:rPr sz="3200" dirty="0">
                <a:latin typeface="Calibri"/>
                <a:cs typeface="Calibri"/>
              </a:rPr>
              <a:t>ω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3897342"/>
            <a:ext cx="3453129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P=</a:t>
            </a:r>
            <a:r>
              <a:rPr sz="3200" spc="-65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er=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99432" y="4110232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298" y="0"/>
                </a:lnTo>
              </a:path>
            </a:pathLst>
          </a:custGeom>
          <a:ln w="17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4804829"/>
            <a:ext cx="6545580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  <a:tab pos="3758565" algn="l"/>
                <a:tab pos="5774690" algn="l"/>
              </a:tabLst>
            </a:pPr>
            <a:r>
              <a:rPr sz="3200" dirty="0">
                <a:latin typeface="Calibri"/>
                <a:cs typeface="Calibri"/>
              </a:rPr>
              <a:t>Q=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eac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er=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5025" i="1" spc="-97" baseline="32338" dirty="0">
                <a:latin typeface="Times New Roman"/>
                <a:cs typeface="Times New Roman"/>
              </a:rPr>
              <a:t>V</a:t>
            </a:r>
            <a:r>
              <a:rPr sz="2925" i="1" baseline="32763" dirty="0">
                <a:latin typeface="Times New Roman"/>
                <a:cs typeface="Times New Roman"/>
              </a:rPr>
              <a:t>m</a:t>
            </a:r>
            <a:r>
              <a:rPr sz="2925" i="1" spc="-300" baseline="32763" dirty="0">
                <a:latin typeface="Times New Roman"/>
                <a:cs typeface="Times New Roman"/>
              </a:rPr>
              <a:t> </a:t>
            </a:r>
            <a:r>
              <a:rPr sz="5025" i="1" spc="352" baseline="32338" dirty="0">
                <a:latin typeface="Times New Roman"/>
                <a:cs typeface="Times New Roman"/>
              </a:rPr>
              <a:t>I</a:t>
            </a:r>
            <a:r>
              <a:rPr sz="2925" i="1" baseline="32763" dirty="0">
                <a:latin typeface="Times New Roman"/>
                <a:cs typeface="Times New Roman"/>
              </a:rPr>
              <a:t>m </a:t>
            </a:r>
            <a:r>
              <a:rPr sz="2925" i="1" spc="15" baseline="32763" dirty="0">
                <a:latin typeface="Times New Roman"/>
                <a:cs typeface="Times New Roman"/>
              </a:rPr>
              <a:t> </a:t>
            </a:r>
            <a:r>
              <a:rPr sz="5025" baseline="-2487" dirty="0">
                <a:latin typeface="Times New Roman"/>
                <a:cs typeface="Times New Roman"/>
              </a:rPr>
              <a:t>sin</a:t>
            </a:r>
            <a:r>
              <a:rPr sz="5025" spc="-277" baseline="-2487" dirty="0">
                <a:latin typeface="Times New Roman"/>
                <a:cs typeface="Times New Roman"/>
              </a:rPr>
              <a:t>(</a:t>
            </a:r>
            <a:r>
              <a:rPr sz="5325" spc="-172" baseline="-2347" dirty="0">
                <a:latin typeface="Symbol"/>
                <a:cs typeface="Symbol"/>
              </a:rPr>
              <a:t></a:t>
            </a:r>
            <a:r>
              <a:rPr sz="5325" baseline="-2347" dirty="0">
                <a:latin typeface="Times New Roman"/>
                <a:cs typeface="Times New Roman"/>
              </a:rPr>
              <a:t>	</a:t>
            </a:r>
            <a:r>
              <a:rPr sz="5025" baseline="-2487" dirty="0">
                <a:latin typeface="Symbol"/>
                <a:cs typeface="Symbol"/>
              </a:rPr>
              <a:t></a:t>
            </a:r>
            <a:r>
              <a:rPr sz="5025" spc="-802" baseline="-2487" dirty="0">
                <a:latin typeface="Times New Roman"/>
                <a:cs typeface="Times New Roman"/>
              </a:rPr>
              <a:t> </a:t>
            </a:r>
            <a:r>
              <a:rPr sz="5325" spc="-172" baseline="-2347" dirty="0">
                <a:latin typeface="Symbol"/>
                <a:cs typeface="Symbol"/>
              </a:rPr>
              <a:t></a:t>
            </a:r>
            <a:r>
              <a:rPr sz="5325" spc="89" baseline="-2347" dirty="0">
                <a:latin typeface="Times New Roman"/>
                <a:cs typeface="Times New Roman"/>
              </a:rPr>
              <a:t> </a:t>
            </a:r>
            <a:r>
              <a:rPr sz="5025" baseline="-2487" dirty="0">
                <a:latin typeface="Times New Roman"/>
                <a:cs typeface="Times New Roman"/>
              </a:rPr>
              <a:t>)</a:t>
            </a:r>
            <a:endParaRPr sz="5025" baseline="-2487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2837" y="3836242"/>
            <a:ext cx="123761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4820" algn="l"/>
              </a:tabLst>
            </a:pPr>
            <a:r>
              <a:rPr sz="3550" spc="-114" dirty="0">
                <a:latin typeface="Symbol"/>
                <a:cs typeface="Symbol"/>
              </a:rPr>
              <a:t></a:t>
            </a:r>
            <a:r>
              <a:rPr sz="3550" spc="-114" dirty="0">
                <a:latin typeface="Times New Roman"/>
                <a:cs typeface="Times New Roman"/>
              </a:rPr>
              <a:t>	</a:t>
            </a:r>
            <a:r>
              <a:rPr sz="3350" spc="-114" dirty="0">
                <a:latin typeface="Symbol"/>
                <a:cs typeface="Symbol"/>
              </a:rPr>
              <a:t></a:t>
            </a:r>
            <a:r>
              <a:rPr sz="3350" spc="-535" dirty="0">
                <a:latin typeface="Times New Roman"/>
                <a:cs typeface="Times New Roman"/>
              </a:rPr>
              <a:t> </a:t>
            </a:r>
            <a:r>
              <a:rPr sz="3550" spc="-114" dirty="0">
                <a:latin typeface="Symbol"/>
                <a:cs typeface="Symbol"/>
              </a:rPr>
              <a:t></a:t>
            </a:r>
            <a:r>
              <a:rPr sz="3550" spc="7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)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0089" y="3862997"/>
            <a:ext cx="70866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spc="-5" dirty="0">
                <a:latin typeface="Times New Roman"/>
                <a:cs typeface="Times New Roman"/>
              </a:rPr>
              <a:t>c</a:t>
            </a:r>
            <a:r>
              <a:rPr sz="3350" dirty="0">
                <a:latin typeface="Times New Roman"/>
                <a:cs typeface="Times New Roman"/>
              </a:rPr>
              <a:t>os</a:t>
            </a:r>
            <a:r>
              <a:rPr sz="3350" spc="-220" dirty="0">
                <a:latin typeface="Times New Roman"/>
                <a:cs typeface="Times New Roman"/>
              </a:rPr>
              <a:t>(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6588" y="4195229"/>
            <a:ext cx="23876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dirty="0">
                <a:latin typeface="Times New Roman"/>
                <a:cs typeface="Times New Roman"/>
              </a:rPr>
              <a:t>2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5338" y="4110957"/>
            <a:ext cx="817244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4695" algn="l"/>
              </a:tabLst>
            </a:pPr>
            <a:r>
              <a:rPr sz="1950" i="1" dirty="0">
                <a:latin typeface="Times New Roman"/>
                <a:cs typeface="Times New Roman"/>
              </a:rPr>
              <a:t>v 	i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6063" y="3593250"/>
            <a:ext cx="847090" cy="52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i="1" spc="-65" dirty="0">
                <a:latin typeface="Times New Roman"/>
                <a:cs typeface="Times New Roman"/>
              </a:rPr>
              <a:t>V</a:t>
            </a:r>
            <a:r>
              <a:rPr sz="2925" i="1" baseline="-24216" dirty="0">
                <a:latin typeface="Times New Roman"/>
                <a:cs typeface="Times New Roman"/>
              </a:rPr>
              <a:t>m</a:t>
            </a:r>
            <a:r>
              <a:rPr sz="2925" i="1" spc="-300" baseline="-24216" dirty="0">
                <a:latin typeface="Times New Roman"/>
                <a:cs typeface="Times New Roman"/>
              </a:rPr>
              <a:t> </a:t>
            </a:r>
            <a:r>
              <a:rPr sz="3350" i="1" spc="235" dirty="0">
                <a:latin typeface="Times New Roman"/>
                <a:cs typeface="Times New Roman"/>
              </a:rPr>
              <a:t>I</a:t>
            </a:r>
            <a:r>
              <a:rPr sz="2925" i="1" baseline="-24216" dirty="0">
                <a:latin typeface="Times New Roman"/>
                <a:cs typeface="Times New Roman"/>
              </a:rPr>
              <a:t>m</a:t>
            </a:r>
            <a:endParaRPr sz="2925" baseline="-24216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62491" y="5321810"/>
            <a:ext cx="876935" cy="0"/>
          </a:xfrm>
          <a:custGeom>
            <a:avLst/>
            <a:gdLst/>
            <a:ahLst/>
            <a:cxnLst/>
            <a:rect l="l" t="t" r="r" b="b"/>
            <a:pathLst>
              <a:path w="876935">
                <a:moveTo>
                  <a:pt x="0" y="0"/>
                </a:moveTo>
                <a:lnTo>
                  <a:pt x="876313" y="0"/>
                </a:lnTo>
              </a:path>
            </a:pathLst>
          </a:custGeom>
          <a:ln w="17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89655" y="5406809"/>
            <a:ext cx="23876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dirty="0">
                <a:latin typeface="Times New Roman"/>
                <a:cs typeface="Times New Roman"/>
              </a:rPr>
              <a:t>2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5254" y="5322537"/>
            <a:ext cx="81597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3425" algn="l"/>
              </a:tabLst>
            </a:pPr>
            <a:r>
              <a:rPr sz="1950" i="1" dirty="0">
                <a:latin typeface="Times New Roman"/>
                <a:cs typeface="Times New Roman"/>
              </a:rPr>
              <a:t>v 	i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4875">
              <a:lnSpc>
                <a:spcPct val="100000"/>
              </a:lnSpc>
            </a:pPr>
            <a:r>
              <a:rPr dirty="0"/>
              <a:t>Co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l</a:t>
            </a:r>
            <a:r>
              <a:rPr spc="-70" dirty="0"/>
              <a:t>e</a:t>
            </a:r>
            <a:r>
              <a:rPr dirty="0"/>
              <a:t>x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80" dirty="0"/>
              <a:t>P</a:t>
            </a:r>
            <a:r>
              <a:rPr spc="-10" dirty="0"/>
              <a:t>o</a:t>
            </a:r>
            <a:r>
              <a:rPr spc="-40" dirty="0"/>
              <a:t>w</a:t>
            </a:r>
            <a:r>
              <a:rPr spc="5" dirty="0"/>
              <a:t>e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90372" y="4547615"/>
            <a:ext cx="4501896" cy="2346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2154395"/>
            <a:ext cx="7740015" cy="346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77595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114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ss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dirty="0">
                <a:latin typeface="Calibri"/>
                <a:cs typeface="Calibri"/>
              </a:rPr>
              <a:t>P)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eac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spc="50" dirty="0">
                <a:latin typeface="Calibri"/>
                <a:cs typeface="Calibri"/>
              </a:rPr>
              <a:t>Q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Helvetica"/>
              <a:buChar char="•"/>
              <a:tabLst>
                <a:tab pos="355600" algn="l"/>
                <a:tab pos="453136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30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eal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im</a:t>
            </a:r>
            <a:r>
              <a:rPr sz="3200" dirty="0">
                <a:latin typeface="Calibri"/>
                <a:cs typeface="Calibri"/>
              </a:rPr>
              <a:t>ag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mpl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dirty="0">
                <a:latin typeface="Calibri"/>
                <a:cs typeface="Calibri"/>
              </a:rPr>
              <a:t>S)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5092065">
              <a:lnSpc>
                <a:spcPct val="100000"/>
              </a:lnSpc>
              <a:spcBef>
                <a:spcPts val="2565"/>
              </a:spcBef>
            </a:pPr>
            <a:r>
              <a:rPr sz="4500" i="1" dirty="0">
                <a:latin typeface="Times New Roman"/>
                <a:cs typeface="Times New Roman"/>
              </a:rPr>
              <a:t>S</a:t>
            </a:r>
            <a:r>
              <a:rPr sz="4500" i="1" spc="260" dirty="0">
                <a:latin typeface="Times New Roman"/>
                <a:cs typeface="Times New Roman"/>
              </a:rPr>
              <a:t> </a:t>
            </a:r>
            <a:r>
              <a:rPr sz="4500" dirty="0">
                <a:latin typeface="Symbol"/>
                <a:cs typeface="Symbol"/>
              </a:rPr>
              <a:t></a:t>
            </a:r>
            <a:r>
              <a:rPr sz="4500" spc="50" dirty="0">
                <a:latin typeface="Times New Roman"/>
                <a:cs typeface="Times New Roman"/>
              </a:rPr>
              <a:t> </a:t>
            </a:r>
            <a:r>
              <a:rPr sz="4500" i="1" dirty="0">
                <a:latin typeface="Times New Roman"/>
                <a:cs typeface="Times New Roman"/>
              </a:rPr>
              <a:t>P</a:t>
            </a:r>
            <a:r>
              <a:rPr sz="4500" i="1" spc="-300" dirty="0">
                <a:latin typeface="Times New Roman"/>
                <a:cs typeface="Times New Roman"/>
              </a:rPr>
              <a:t> </a:t>
            </a:r>
            <a:r>
              <a:rPr sz="4500" dirty="0">
                <a:latin typeface="Symbol"/>
                <a:cs typeface="Symbol"/>
              </a:rPr>
              <a:t></a:t>
            </a:r>
            <a:r>
              <a:rPr sz="4500" spc="545" dirty="0">
                <a:latin typeface="Times New Roman"/>
                <a:cs typeface="Times New Roman"/>
              </a:rPr>
              <a:t> </a:t>
            </a:r>
            <a:r>
              <a:rPr sz="4500" i="1" spc="-10" dirty="0">
                <a:latin typeface="Times New Roman"/>
                <a:cs typeface="Times New Roman"/>
              </a:rPr>
              <a:t>j</a:t>
            </a:r>
            <a:r>
              <a:rPr sz="4500" i="1" dirty="0">
                <a:latin typeface="Times New Roman"/>
                <a:cs typeface="Times New Roman"/>
              </a:rPr>
              <a:t>Q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1850">
              <a:lnSpc>
                <a:spcPct val="100000"/>
              </a:lnSpc>
            </a:pPr>
            <a:r>
              <a:rPr spc="-5" dirty="0"/>
              <a:t>A</a:t>
            </a:r>
            <a:r>
              <a:rPr dirty="0"/>
              <a:t>ppa</a:t>
            </a:r>
            <a:r>
              <a:rPr spc="-80" dirty="0"/>
              <a:t>r</a:t>
            </a:r>
            <a:r>
              <a:rPr spc="5" dirty="0"/>
              <a:t>e</a:t>
            </a:r>
            <a:r>
              <a:rPr spc="-40" dirty="0"/>
              <a:t>n</a:t>
            </a:r>
            <a:r>
              <a:rPr dirty="0"/>
              <a:t>t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80" dirty="0"/>
              <a:t>P</a:t>
            </a:r>
            <a:r>
              <a:rPr spc="-10" dirty="0"/>
              <a:t>o</a:t>
            </a:r>
            <a:r>
              <a:rPr spc="-40" dirty="0"/>
              <a:t>w</a:t>
            </a:r>
            <a:r>
              <a:rPr spc="5" dirty="0"/>
              <a:t>e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395"/>
            <a:ext cx="7815580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mpl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mpl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gh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ul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dditi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ndi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ul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Q.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916" y="3752088"/>
            <a:ext cx="6178296" cy="2147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5048901"/>
            <a:ext cx="7562215" cy="1939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0530" algn="r">
              <a:lnSpc>
                <a:spcPct val="100000"/>
              </a:lnSpc>
            </a:pPr>
            <a:r>
              <a:rPr sz="3500" spc="-95" dirty="0">
                <a:latin typeface="Symbol"/>
                <a:cs typeface="Symbol"/>
              </a:rPr>
              <a:t></a:t>
            </a:r>
            <a:r>
              <a:rPr sz="3500" spc="30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Symbol"/>
                <a:cs typeface="Symbol"/>
              </a:rPr>
              <a:t></a:t>
            </a:r>
            <a:r>
              <a:rPr sz="3350" spc="-125" dirty="0">
                <a:latin typeface="Times New Roman"/>
                <a:cs typeface="Times New Roman"/>
              </a:rPr>
              <a:t> </a:t>
            </a:r>
            <a:r>
              <a:rPr sz="3350" spc="-180" dirty="0">
                <a:latin typeface="Times New Roman"/>
                <a:cs typeface="Times New Roman"/>
              </a:rPr>
              <a:t>(</a:t>
            </a:r>
            <a:r>
              <a:rPr sz="3500" spc="-90" dirty="0">
                <a:latin typeface="Symbol"/>
                <a:cs typeface="Symbol"/>
              </a:rPr>
              <a:t></a:t>
            </a:r>
            <a:r>
              <a:rPr sz="2925" i="1" baseline="-24216" dirty="0">
                <a:latin typeface="Times New Roman"/>
                <a:cs typeface="Times New Roman"/>
              </a:rPr>
              <a:t>v </a:t>
            </a:r>
            <a:r>
              <a:rPr sz="2925" i="1" spc="-52" baseline="-24216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Symbol"/>
                <a:cs typeface="Symbol"/>
              </a:rPr>
              <a:t></a:t>
            </a:r>
            <a:r>
              <a:rPr sz="3350" spc="-530" dirty="0">
                <a:latin typeface="Times New Roman"/>
                <a:cs typeface="Times New Roman"/>
              </a:rPr>
              <a:t> </a:t>
            </a:r>
            <a:r>
              <a:rPr sz="3500" spc="-125" dirty="0">
                <a:latin typeface="Symbol"/>
                <a:cs typeface="Symbol"/>
              </a:rPr>
              <a:t></a:t>
            </a:r>
            <a:r>
              <a:rPr sz="2925" i="1" baseline="-24216" dirty="0">
                <a:latin typeface="Times New Roman"/>
                <a:cs typeface="Times New Roman"/>
              </a:rPr>
              <a:t>i</a:t>
            </a:r>
            <a:r>
              <a:rPr sz="2925" i="1" spc="-75" baseline="-24216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)</a:t>
            </a:r>
            <a:endParaRPr sz="33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3620"/>
              </a:spcBef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ag</a:t>
            </a:r>
            <a:r>
              <a:rPr sz="3200" spc="-5" dirty="0">
                <a:latin typeface="Calibri"/>
                <a:cs typeface="Calibri"/>
              </a:rPr>
              <a:t>nitud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mpl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|</a:t>
            </a:r>
            <a:r>
              <a:rPr sz="3200" dirty="0">
                <a:latin typeface="Calibri"/>
                <a:cs typeface="Calibri"/>
              </a:rPr>
              <a:t>S|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kn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App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9140">
              <a:lnSpc>
                <a:spcPct val="100000"/>
              </a:lnSpc>
            </a:pPr>
            <a:r>
              <a:rPr dirty="0"/>
              <a:t>M</a:t>
            </a:r>
            <a:r>
              <a:rPr spc="5" dirty="0"/>
              <a:t>e</a:t>
            </a:r>
            <a:r>
              <a:rPr dirty="0"/>
              <a:t>an</a:t>
            </a:r>
            <a:r>
              <a:rPr spc="-5" dirty="0"/>
              <a:t>i</a:t>
            </a:r>
            <a:r>
              <a:rPr dirty="0"/>
              <a:t>ng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dirty="0"/>
              <a:t>ppa</a:t>
            </a:r>
            <a:r>
              <a:rPr spc="-80" dirty="0"/>
              <a:t>r</a:t>
            </a:r>
            <a:r>
              <a:rPr spc="5" dirty="0"/>
              <a:t>e</a:t>
            </a:r>
            <a:r>
              <a:rPr spc="-40" dirty="0"/>
              <a:t>n</a:t>
            </a:r>
            <a:r>
              <a:rPr dirty="0"/>
              <a:t>t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80" dirty="0"/>
              <a:t>P</a:t>
            </a:r>
            <a:r>
              <a:rPr spc="-10" dirty="0"/>
              <a:t>o</a:t>
            </a:r>
            <a:r>
              <a:rPr spc="-40" dirty="0"/>
              <a:t>w</a:t>
            </a:r>
            <a:r>
              <a:rPr spc="5" dirty="0"/>
              <a:t>e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74855"/>
            <a:ext cx="7973695" cy="460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70534" indent="-342900">
              <a:lnSpc>
                <a:spcPct val="80000"/>
              </a:lnSpc>
              <a:buFont typeface="Helvetica"/>
              <a:buChar char="•"/>
              <a:tabLst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App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45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spc="-70" dirty="0">
                <a:latin typeface="Calibri"/>
                <a:cs typeface="Calibri"/>
              </a:rPr>
              <a:t>P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0" dirty="0">
                <a:latin typeface="Calibri"/>
                <a:cs typeface="Calibri"/>
              </a:rPr>
              <a:t>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20" dirty="0">
                <a:latin typeface="Calibri"/>
                <a:cs typeface="Calibri"/>
              </a:rPr>
              <a:t>u</a:t>
            </a:r>
            <a:r>
              <a:rPr sz="2500" spc="-45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of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70" dirty="0">
                <a:latin typeface="Calibri"/>
                <a:cs typeface="Calibri"/>
              </a:rPr>
              <a:t>P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spc="-20" dirty="0">
                <a:latin typeface="Calibri"/>
                <a:cs typeface="Calibri"/>
              </a:rPr>
              <a:t>u</a:t>
            </a:r>
            <a:r>
              <a:rPr sz="2500" spc="-40" dirty="0">
                <a:latin typeface="Calibri"/>
                <a:cs typeface="Calibri"/>
              </a:rPr>
              <a:t>s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b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Calibri"/>
                <a:cs typeface="Calibri"/>
              </a:rPr>
              <a:t>g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55" dirty="0">
                <a:latin typeface="Calibri"/>
                <a:cs typeface="Calibri"/>
              </a:rPr>
              <a:t>r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d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5" dirty="0">
                <a:latin typeface="Calibri"/>
                <a:cs typeface="Calibri"/>
              </a:rPr>
              <a:t>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20" dirty="0">
                <a:latin typeface="Calibri"/>
                <a:cs typeface="Calibri"/>
              </a:rPr>
              <a:t>d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s</a:t>
            </a:r>
            <a:r>
              <a:rPr sz="2500" spc="-20" dirty="0">
                <a:latin typeface="Calibri"/>
                <a:cs typeface="Calibri"/>
              </a:rPr>
              <a:t>upp</a:t>
            </a:r>
            <a:r>
              <a:rPr sz="2500" dirty="0">
                <a:latin typeface="Calibri"/>
                <a:cs typeface="Calibri"/>
              </a:rPr>
              <a:t>l</a:t>
            </a:r>
            <a:r>
              <a:rPr sz="2500" spc="-15" dirty="0">
                <a:latin typeface="Calibri"/>
                <a:cs typeface="Calibri"/>
              </a:rPr>
              <a:t>y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40" dirty="0">
                <a:latin typeface="Calibri"/>
                <a:cs typeface="Calibri"/>
              </a:rPr>
              <a:t>v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20" dirty="0">
                <a:latin typeface="Calibri"/>
                <a:cs typeface="Calibri"/>
              </a:rPr>
              <a:t>u</a:t>
            </a:r>
            <a:r>
              <a:rPr sz="2500" spc="-45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Calibri"/>
                <a:cs typeface="Calibri"/>
              </a:rPr>
              <a:t>a</a:t>
            </a:r>
            <a:r>
              <a:rPr sz="2500" spc="-40" dirty="0">
                <a:latin typeface="Calibri"/>
                <a:cs typeface="Calibri"/>
              </a:rPr>
              <a:t>v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50" dirty="0">
                <a:latin typeface="Calibri"/>
                <a:cs typeface="Calibri"/>
              </a:rPr>
              <a:t>r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40" dirty="0">
                <a:latin typeface="Calibri"/>
                <a:cs typeface="Calibri"/>
              </a:rPr>
              <a:t>g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er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Font typeface="Helvetica"/>
              <a:buChar char="•"/>
              <a:tabLst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I</a:t>
            </a:r>
            <a:r>
              <a:rPr sz="2500" spc="-10" dirty="0">
                <a:latin typeface="Calibri"/>
                <a:cs typeface="Calibri"/>
              </a:rPr>
              <a:t>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spc="-20" dirty="0">
                <a:latin typeface="Calibri"/>
                <a:cs typeface="Calibri"/>
              </a:rPr>
              <a:t>u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15" dirty="0">
                <a:latin typeface="Calibri"/>
                <a:cs typeface="Calibri"/>
              </a:rPr>
              <a:t>as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act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40" dirty="0">
                <a:latin typeface="Calibri"/>
                <a:cs typeface="Calibri"/>
              </a:rPr>
              <a:t>v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l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45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ts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(</a:t>
            </a:r>
            <a:r>
              <a:rPr sz="2500" spc="-20" dirty="0">
                <a:latin typeface="Calibri"/>
                <a:cs typeface="Calibri"/>
              </a:rPr>
              <a:t>wh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5" dirty="0">
                <a:latin typeface="Calibri"/>
                <a:cs typeface="Calibri"/>
              </a:rPr>
              <a:t>ch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70" dirty="0">
                <a:latin typeface="Calibri"/>
                <a:cs typeface="Calibri"/>
              </a:rPr>
              <a:t>n</a:t>
            </a:r>
            <a:r>
              <a:rPr sz="2500" spc="-15" dirty="0">
                <a:latin typeface="Calibri"/>
                <a:cs typeface="Calibri"/>
              </a:rPr>
              <a:t>y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ne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5" dirty="0">
                <a:latin typeface="Calibri"/>
                <a:cs typeface="Calibri"/>
              </a:rPr>
              <a:t>r</a:t>
            </a:r>
            <a:r>
              <a:rPr sz="2500" spc="-15" dirty="0">
                <a:latin typeface="Calibri"/>
                <a:cs typeface="Calibri"/>
              </a:rPr>
              <a:t>k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w</a:t>
            </a:r>
            <a:r>
              <a:rPr sz="2500" dirty="0">
                <a:latin typeface="Calibri"/>
                <a:cs typeface="Calibri"/>
              </a:rPr>
              <a:t>ill</a:t>
            </a:r>
            <a:r>
              <a:rPr sz="2500" spc="-10" dirty="0">
                <a:latin typeface="Calibri"/>
                <a:cs typeface="Calibri"/>
              </a:rPr>
              <a:t>,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s</a:t>
            </a:r>
            <a:r>
              <a:rPr sz="2500" spc="-20" dirty="0">
                <a:latin typeface="Calibri"/>
                <a:cs typeface="Calibri"/>
              </a:rPr>
              <a:t>u</a:t>
            </a:r>
            <a:r>
              <a:rPr sz="2500" spc="-15" dirty="0">
                <a:latin typeface="Calibri"/>
                <a:cs typeface="Calibri"/>
              </a:rPr>
              <a:t>ch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Calibri"/>
                <a:cs typeface="Calibri"/>
              </a:rPr>
              <a:t>li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s</a:t>
            </a:r>
            <a:r>
              <a:rPr sz="2500" spc="-10" dirty="0">
                <a:latin typeface="Calibri"/>
                <a:cs typeface="Calibri"/>
              </a:rPr>
              <a:t>,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Calibri"/>
                <a:cs typeface="Calibri"/>
              </a:rPr>
              <a:t>g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55" dirty="0">
                <a:latin typeface="Calibri"/>
                <a:cs typeface="Calibri"/>
              </a:rPr>
              <a:t>r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or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w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nd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5" dirty="0">
                <a:latin typeface="Calibri"/>
                <a:cs typeface="Calibri"/>
              </a:rPr>
              <a:t>ngs</a:t>
            </a:r>
            <a:r>
              <a:rPr sz="2500" spc="-10" dirty="0">
                <a:latin typeface="Calibri"/>
                <a:cs typeface="Calibri"/>
              </a:rPr>
              <a:t>,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e</a:t>
            </a:r>
            <a:r>
              <a:rPr sz="2500" spc="-45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.</a:t>
            </a:r>
            <a:r>
              <a:rPr sz="2500" spc="-10" dirty="0">
                <a:latin typeface="Calibri"/>
                <a:cs typeface="Calibri"/>
              </a:rPr>
              <a:t>)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Th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w</a:t>
            </a:r>
            <a:r>
              <a:rPr sz="2500" dirty="0">
                <a:latin typeface="Calibri"/>
                <a:cs typeface="Calibri"/>
              </a:rPr>
              <a:t>ill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b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act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40" dirty="0">
                <a:latin typeface="Calibri"/>
                <a:cs typeface="Calibri"/>
              </a:rPr>
              <a:t>v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l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45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45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l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254" dirty="0">
                <a:latin typeface="Calibri"/>
                <a:cs typeface="Calibri"/>
              </a:rPr>
              <a:t>r</a:t>
            </a:r>
            <a:r>
              <a:rPr sz="2500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355600" marR="43815" indent="-342900" algn="just">
              <a:lnSpc>
                <a:spcPct val="80000"/>
              </a:lnSpc>
              <a:spcBef>
                <a:spcPts val="600"/>
              </a:spcBef>
              <a:buFont typeface="Helvetica"/>
              <a:buChar char="•"/>
              <a:tabLst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I</a:t>
            </a:r>
            <a:r>
              <a:rPr sz="2500" spc="-10" dirty="0">
                <a:latin typeface="Calibri"/>
                <a:cs typeface="Calibri"/>
              </a:rPr>
              <a:t>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|Q|&gt;</a:t>
            </a:r>
            <a:r>
              <a:rPr sz="2500" spc="-20" dirty="0">
                <a:latin typeface="Calibri"/>
                <a:cs typeface="Calibri"/>
              </a:rPr>
              <a:t>0</a:t>
            </a:r>
            <a:r>
              <a:rPr sz="2500" spc="-10" dirty="0">
                <a:latin typeface="Calibri"/>
                <a:cs typeface="Calibri"/>
              </a:rPr>
              <a:t>,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n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20" dirty="0">
                <a:latin typeface="Calibri"/>
                <a:cs typeface="Calibri"/>
              </a:rPr>
              <a:t>u</a:t>
            </a:r>
            <a:r>
              <a:rPr sz="2500" spc="-45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spc="-20" dirty="0">
                <a:latin typeface="Calibri"/>
                <a:cs typeface="Calibri"/>
              </a:rPr>
              <a:t>u</a:t>
            </a:r>
            <a:r>
              <a:rPr sz="2500" spc="-40" dirty="0">
                <a:latin typeface="Calibri"/>
                <a:cs typeface="Calibri"/>
              </a:rPr>
              <a:t>s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b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s</a:t>
            </a:r>
            <a:r>
              <a:rPr sz="2500" spc="-20" dirty="0">
                <a:latin typeface="Calibri"/>
                <a:cs typeface="Calibri"/>
              </a:rPr>
              <a:t>u</a:t>
            </a:r>
            <a:r>
              <a:rPr sz="2500" spc="-10" dirty="0">
                <a:latin typeface="Calibri"/>
                <a:cs typeface="Calibri"/>
              </a:rPr>
              <a:t>p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dirty="0">
                <a:latin typeface="Calibri"/>
                <a:cs typeface="Calibri"/>
              </a:rPr>
              <a:t>li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d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d</a:t>
            </a:r>
            <a:r>
              <a:rPr sz="2500" spc="-5" dirty="0">
                <a:latin typeface="Calibri"/>
                <a:cs typeface="Calibri"/>
              </a:rPr>
              <a:t>r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40" dirty="0">
                <a:latin typeface="Calibri"/>
                <a:cs typeface="Calibri"/>
              </a:rPr>
              <a:t>v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spc="-20" dirty="0">
                <a:latin typeface="Calibri"/>
                <a:cs typeface="Calibri"/>
              </a:rPr>
              <a:t>u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0" dirty="0">
                <a:latin typeface="Calibri"/>
                <a:cs typeface="Calibri"/>
              </a:rPr>
              <a:t>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d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5" dirty="0">
                <a:latin typeface="Calibri"/>
                <a:cs typeface="Calibri"/>
              </a:rPr>
              <a:t>ss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5" dirty="0">
                <a:latin typeface="Calibri"/>
                <a:cs typeface="Calibri"/>
              </a:rPr>
              <a:t>r</a:t>
            </a:r>
            <a:r>
              <a:rPr sz="2500" spc="-45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5" dirty="0">
                <a:latin typeface="Calibri"/>
                <a:cs typeface="Calibri"/>
              </a:rPr>
              <a:t>n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10" dirty="0">
                <a:latin typeface="Calibri"/>
                <a:cs typeface="Calibri"/>
              </a:rPr>
              <a:t>m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20" dirty="0">
                <a:latin typeface="Calibri"/>
                <a:cs typeface="Calibri"/>
              </a:rPr>
              <a:t>u</a:t>
            </a:r>
            <a:r>
              <a:rPr sz="2500" spc="-45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(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10" dirty="0">
                <a:latin typeface="Calibri"/>
                <a:cs typeface="Calibri"/>
              </a:rPr>
              <a:t>)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0" dirty="0">
                <a:latin typeface="Calibri"/>
                <a:cs typeface="Calibri"/>
              </a:rPr>
              <a:t>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15" dirty="0">
                <a:latin typeface="Calibri"/>
                <a:cs typeface="Calibri"/>
              </a:rPr>
              <a:t>an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345" dirty="0">
                <a:latin typeface="Calibri"/>
                <a:cs typeface="Calibri"/>
              </a:rPr>
              <a:t>P</a:t>
            </a:r>
            <a:r>
              <a:rPr sz="2500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355600" marR="829310" indent="-342900">
              <a:lnSpc>
                <a:spcPct val="80000"/>
              </a:lnSpc>
              <a:spcBef>
                <a:spcPts val="600"/>
              </a:spcBef>
              <a:buFont typeface="Helvetica"/>
              <a:buChar char="•"/>
              <a:tabLst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Q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Calibri"/>
                <a:cs typeface="Calibri"/>
              </a:rPr>
              <a:t>c</a:t>
            </a:r>
            <a:r>
              <a:rPr sz="2500" spc="-15" dirty="0">
                <a:latin typeface="Calibri"/>
                <a:cs typeface="Calibri"/>
              </a:rPr>
              <a:t>an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b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b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l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d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35" dirty="0">
                <a:latin typeface="Calibri"/>
                <a:cs typeface="Calibri"/>
              </a:rPr>
              <a:t>b</a:t>
            </a:r>
            <a:r>
              <a:rPr sz="2500" spc="-15" dirty="0">
                <a:latin typeface="Calibri"/>
                <a:cs typeface="Calibri"/>
              </a:rPr>
              <a:t>y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Calibri"/>
                <a:cs typeface="Calibri"/>
              </a:rPr>
              <a:t>c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5" dirty="0">
                <a:latin typeface="Calibri"/>
                <a:cs typeface="Calibri"/>
              </a:rPr>
              <a:t>s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ndu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spc="-45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5" dirty="0">
                <a:latin typeface="Calibri"/>
                <a:cs typeface="Calibri"/>
              </a:rPr>
              <a:t>ce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w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5" dirty="0">
                <a:latin typeface="Calibri"/>
                <a:cs typeface="Calibri"/>
              </a:rPr>
              <a:t>th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Calibri"/>
                <a:cs typeface="Calibri"/>
              </a:rPr>
              <a:t>c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15" dirty="0">
                <a:latin typeface="Calibri"/>
                <a:cs typeface="Calibri"/>
              </a:rPr>
              <a:t>ac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45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spc="-10" dirty="0">
                <a:latin typeface="Calibri"/>
                <a:cs typeface="Calibri"/>
              </a:rPr>
              <a:t>e,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10" dirty="0">
                <a:latin typeface="Calibri"/>
                <a:cs typeface="Calibri"/>
              </a:rPr>
              <a:t>k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65" dirty="0">
                <a:latin typeface="Calibri"/>
                <a:cs typeface="Calibri"/>
              </a:rPr>
              <a:t>f</a:t>
            </a:r>
            <a:r>
              <a:rPr sz="2500" spc="-15" dirty="0">
                <a:latin typeface="Calibri"/>
                <a:cs typeface="Calibri"/>
              </a:rPr>
              <a:t>ac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or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[</a:t>
            </a:r>
            <a:r>
              <a:rPr sz="2500" spc="-40" dirty="0">
                <a:latin typeface="Calibri"/>
                <a:cs typeface="Calibri"/>
              </a:rPr>
              <a:t>c</a:t>
            </a:r>
            <a:r>
              <a:rPr sz="2500" spc="-15" dirty="0">
                <a:latin typeface="Calibri"/>
                <a:cs typeface="Calibri"/>
              </a:rPr>
              <a:t>os(</a:t>
            </a:r>
            <a:r>
              <a:rPr sz="2500" spc="-30" dirty="0">
                <a:latin typeface="Calibri"/>
                <a:cs typeface="Calibri"/>
              </a:rPr>
              <a:t>φ</a:t>
            </a:r>
            <a:r>
              <a:rPr sz="2475" spc="7" baseline="-20202" dirty="0">
                <a:latin typeface="Calibri"/>
                <a:cs typeface="Calibri"/>
              </a:rPr>
              <a:t>v</a:t>
            </a:r>
            <a:r>
              <a:rPr sz="2500" spc="-10" dirty="0">
                <a:latin typeface="Calibri"/>
                <a:cs typeface="Calibri"/>
              </a:rPr>
              <a:t>-</a:t>
            </a:r>
            <a:r>
              <a:rPr sz="2500" spc="-30" dirty="0">
                <a:latin typeface="Calibri"/>
                <a:cs typeface="Calibri"/>
              </a:rPr>
              <a:t>φ</a:t>
            </a:r>
            <a:r>
              <a:rPr sz="2475" baseline="-20202" dirty="0">
                <a:latin typeface="Calibri"/>
                <a:cs typeface="Calibri"/>
              </a:rPr>
              <a:t>i</a:t>
            </a:r>
            <a:r>
              <a:rPr sz="2500" spc="-15" dirty="0">
                <a:latin typeface="Calibri"/>
                <a:cs typeface="Calibri"/>
              </a:rPr>
              <a:t>)]=1</a:t>
            </a:r>
            <a:endParaRPr sz="2500">
              <a:latin typeface="Calibri"/>
              <a:cs typeface="Calibri"/>
            </a:endParaRPr>
          </a:p>
          <a:p>
            <a:pPr marL="355600" marR="167640" indent="-342900">
              <a:lnSpc>
                <a:spcPct val="80000"/>
              </a:lnSpc>
              <a:spcBef>
                <a:spcPts val="600"/>
              </a:spcBef>
              <a:buFont typeface="Helvetica"/>
              <a:buChar char="•"/>
              <a:tabLst>
                <a:tab pos="355600" algn="l"/>
              </a:tabLst>
            </a:pPr>
            <a:r>
              <a:rPr sz="2500" spc="-25" dirty="0">
                <a:latin typeface="Calibri"/>
                <a:cs typeface="Calibri"/>
              </a:rPr>
              <a:t>Wi</a:t>
            </a:r>
            <a:r>
              <a:rPr sz="2500" spc="-15" dirty="0">
                <a:latin typeface="Calibri"/>
                <a:cs typeface="Calibri"/>
              </a:rPr>
              <a:t>th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b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l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h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20" dirty="0">
                <a:latin typeface="Calibri"/>
                <a:cs typeface="Calibri"/>
              </a:rPr>
              <a:t>u</a:t>
            </a:r>
            <a:r>
              <a:rPr sz="2500" spc="-45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20" dirty="0">
                <a:latin typeface="Calibri"/>
                <a:cs typeface="Calibri"/>
              </a:rPr>
              <a:t>pp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45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ee</a:t>
            </a:r>
            <a:r>
              <a:rPr sz="2500" spc="-20" dirty="0">
                <a:latin typeface="Calibri"/>
                <a:cs typeface="Calibri"/>
              </a:rPr>
              <a:t>d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d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15" dirty="0">
                <a:latin typeface="Calibri"/>
                <a:cs typeface="Calibri"/>
              </a:rPr>
              <a:t>v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d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40" dirty="0">
                <a:latin typeface="Calibri"/>
                <a:cs typeface="Calibri"/>
              </a:rPr>
              <a:t>v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Calibri"/>
                <a:cs typeface="Calibri"/>
              </a:rPr>
              <a:t>a</a:t>
            </a:r>
            <a:r>
              <a:rPr sz="2500" spc="-40" dirty="0">
                <a:latin typeface="Calibri"/>
                <a:cs typeface="Calibri"/>
              </a:rPr>
              <a:t>v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55" dirty="0">
                <a:latin typeface="Calibri"/>
                <a:cs typeface="Calibri"/>
              </a:rPr>
              <a:t>r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40" dirty="0">
                <a:latin typeface="Calibri"/>
                <a:cs typeface="Calibri"/>
              </a:rPr>
              <a:t>g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25" dirty="0">
                <a:latin typeface="Calibri"/>
                <a:cs typeface="Calibri"/>
              </a:rPr>
              <a:t>o</a:t>
            </a:r>
            <a:r>
              <a:rPr sz="2500" spc="-4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er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a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Calibri"/>
                <a:cs typeface="Calibri"/>
              </a:rPr>
              <a:t>l</a:t>
            </a:r>
            <a:r>
              <a:rPr sz="2500" spc="-15" dirty="0">
                <a:latin typeface="Calibri"/>
                <a:cs typeface="Calibri"/>
              </a:rPr>
              <a:t>oad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Calibri"/>
                <a:cs typeface="Calibri"/>
              </a:rPr>
              <a:t>c</a:t>
            </a:r>
            <a:r>
              <a:rPr sz="2500" spc="-15" dirty="0">
                <a:latin typeface="Calibri"/>
                <a:cs typeface="Calibri"/>
              </a:rPr>
              <a:t>an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b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25" dirty="0">
                <a:latin typeface="Calibri"/>
                <a:cs typeface="Calibri"/>
              </a:rPr>
              <a:t>m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75" dirty="0">
                <a:latin typeface="Calibri"/>
                <a:cs typeface="Calibri"/>
              </a:rPr>
              <a:t>z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d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9705">
              <a:lnSpc>
                <a:spcPct val="100000"/>
              </a:lnSpc>
            </a:pPr>
            <a:r>
              <a:rPr spc="-5" dirty="0"/>
              <a:t>E</a:t>
            </a:r>
            <a:r>
              <a:rPr dirty="0"/>
              <a:t>xp</a:t>
            </a:r>
            <a:r>
              <a:rPr spc="-80" dirty="0"/>
              <a:t>r</a:t>
            </a:r>
            <a:r>
              <a:rPr spc="5" dirty="0"/>
              <a:t>ess</a:t>
            </a:r>
            <a:r>
              <a:rPr spc="-5" dirty="0"/>
              <a:t>i</a:t>
            </a:r>
            <a:r>
              <a:rPr dirty="0"/>
              <a:t>ons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100" dirty="0"/>
              <a:t>f</a:t>
            </a:r>
            <a:r>
              <a:rPr dirty="0"/>
              <a:t>o</a:t>
            </a:r>
            <a:r>
              <a:rPr spc="-20" dirty="0"/>
              <a:t>r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80" dirty="0"/>
              <a:t>P</a:t>
            </a:r>
            <a:r>
              <a:rPr spc="-10" dirty="0"/>
              <a:t>o</a:t>
            </a:r>
            <a:r>
              <a:rPr spc="-40" dirty="0"/>
              <a:t>w</a:t>
            </a:r>
            <a:r>
              <a:rPr spc="5" dirty="0"/>
              <a:t>e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41695"/>
            <a:ext cx="232219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5652990"/>
            <a:ext cx="305435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mpl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5962" y="2967222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66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4904" y="2967222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66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404" y="2647182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4">
                <a:moveTo>
                  <a:pt x="0" y="0"/>
                </a:moveTo>
                <a:lnTo>
                  <a:pt x="0" y="544066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0714" y="2647182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4">
                <a:moveTo>
                  <a:pt x="0" y="0"/>
                </a:moveTo>
                <a:lnTo>
                  <a:pt x="0" y="544066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4627" y="3238496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59">
                <a:moveTo>
                  <a:pt x="0" y="0"/>
                </a:moveTo>
                <a:lnTo>
                  <a:pt x="1280161" y="0"/>
                </a:lnTo>
              </a:path>
            </a:pathLst>
          </a:custGeom>
          <a:ln w="1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139" y="3897342"/>
            <a:ext cx="658685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  <a:tab pos="3181985" algn="l"/>
              </a:tabLst>
            </a:pP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eac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2950" i="1" dirty="0">
                <a:latin typeface="Times New Roman"/>
                <a:cs typeface="Times New Roman"/>
              </a:rPr>
              <a:t>Q</a:t>
            </a:r>
            <a:r>
              <a:rPr sz="2950" i="1" spc="-25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Symbol"/>
                <a:cs typeface="Symbol"/>
              </a:rPr>
              <a:t></a:t>
            </a:r>
            <a:r>
              <a:rPr sz="2950" spc="45" dirty="0">
                <a:latin typeface="Times New Roman"/>
                <a:cs typeface="Times New Roman"/>
              </a:rPr>
              <a:t> </a:t>
            </a:r>
            <a:r>
              <a:rPr sz="2950" i="1" spc="210" dirty="0">
                <a:latin typeface="Times New Roman"/>
                <a:cs typeface="Times New Roman"/>
              </a:rPr>
              <a:t>I</a:t>
            </a:r>
            <a:r>
              <a:rPr sz="2550" i="1" baseline="-24509" dirty="0">
                <a:latin typeface="Times New Roman"/>
                <a:cs typeface="Times New Roman"/>
              </a:rPr>
              <a:t>r</a:t>
            </a:r>
            <a:r>
              <a:rPr sz="2550" i="1" spc="7" baseline="-24509" dirty="0">
                <a:latin typeface="Times New Roman"/>
                <a:cs typeface="Times New Roman"/>
              </a:rPr>
              <a:t>m</a:t>
            </a:r>
            <a:r>
              <a:rPr sz="2550" i="1" spc="-120" baseline="-24509" dirty="0">
                <a:latin typeface="Times New Roman"/>
                <a:cs typeface="Times New Roman"/>
              </a:rPr>
              <a:t>s</a:t>
            </a:r>
            <a:r>
              <a:rPr sz="2950" i="1" spc="-60" dirty="0">
                <a:latin typeface="Times New Roman"/>
                <a:cs typeface="Times New Roman"/>
              </a:rPr>
              <a:t>V</a:t>
            </a:r>
            <a:r>
              <a:rPr sz="2550" i="1" baseline="-24509" dirty="0">
                <a:latin typeface="Times New Roman"/>
                <a:cs typeface="Times New Roman"/>
              </a:rPr>
              <a:t>r</a:t>
            </a:r>
            <a:r>
              <a:rPr sz="2550" i="1" spc="7" baseline="-24509" dirty="0">
                <a:latin typeface="Times New Roman"/>
                <a:cs typeface="Times New Roman"/>
              </a:rPr>
              <a:t>ms</a:t>
            </a:r>
            <a:r>
              <a:rPr sz="2550" i="1" baseline="-24509" dirty="0">
                <a:latin typeface="Times New Roman"/>
                <a:cs typeface="Times New Roman"/>
              </a:rPr>
              <a:t> </a:t>
            </a:r>
            <a:r>
              <a:rPr sz="2550" i="1" spc="-292" baseline="-24509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Times New Roman"/>
                <a:cs typeface="Times New Roman"/>
              </a:rPr>
              <a:t>s</a:t>
            </a:r>
            <a:r>
              <a:rPr sz="2950" dirty="0">
                <a:latin typeface="Times New Roman"/>
                <a:cs typeface="Times New Roman"/>
              </a:rPr>
              <a:t>i</a:t>
            </a:r>
            <a:r>
              <a:rPr sz="2950" spc="5" dirty="0">
                <a:latin typeface="Times New Roman"/>
                <a:cs typeface="Times New Roman"/>
              </a:rPr>
              <a:t>n</a:t>
            </a:r>
            <a:r>
              <a:rPr sz="2950" spc="-160" dirty="0">
                <a:latin typeface="Times New Roman"/>
                <a:cs typeface="Times New Roman"/>
              </a:rPr>
              <a:t>(</a:t>
            </a:r>
            <a:r>
              <a:rPr sz="3100" spc="-85" dirty="0">
                <a:latin typeface="Symbol"/>
                <a:cs typeface="Symbol"/>
              </a:rPr>
              <a:t></a:t>
            </a:r>
            <a:r>
              <a:rPr sz="2550" i="1" spc="7" baseline="-24509" dirty="0">
                <a:latin typeface="Times New Roman"/>
                <a:cs typeface="Times New Roman"/>
              </a:rPr>
              <a:t>v</a:t>
            </a:r>
            <a:r>
              <a:rPr sz="2550" i="1" baseline="-24509" dirty="0">
                <a:latin typeface="Times New Roman"/>
                <a:cs typeface="Times New Roman"/>
              </a:rPr>
              <a:t> </a:t>
            </a:r>
            <a:r>
              <a:rPr sz="2550" i="1" spc="-15" baseline="-24509" dirty="0">
                <a:latin typeface="Times New Roman"/>
                <a:cs typeface="Times New Roman"/>
              </a:rPr>
              <a:t> </a:t>
            </a:r>
            <a:r>
              <a:rPr sz="2950" spc="254" dirty="0">
                <a:latin typeface="Symbol"/>
                <a:cs typeface="Symbol"/>
              </a:rPr>
              <a:t></a:t>
            </a:r>
            <a:r>
              <a:rPr sz="3100" spc="-110" dirty="0">
                <a:latin typeface="Symbol"/>
                <a:cs typeface="Symbol"/>
              </a:rPr>
              <a:t></a:t>
            </a:r>
            <a:r>
              <a:rPr sz="2550" i="1" baseline="-24509" dirty="0">
                <a:latin typeface="Times New Roman"/>
                <a:cs typeface="Times New Roman"/>
              </a:rPr>
              <a:t>i</a:t>
            </a:r>
            <a:r>
              <a:rPr sz="2550" i="1" spc="-44" baseline="-24509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Times New Roman"/>
                <a:cs typeface="Times New Roman"/>
              </a:rPr>
              <a:t>)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9532" y="2072164"/>
            <a:ext cx="344170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i="1" dirty="0">
                <a:latin typeface="Times New Roman"/>
                <a:cs typeface="Times New Roman"/>
              </a:rPr>
              <a:t>P</a:t>
            </a:r>
            <a:r>
              <a:rPr sz="2950" i="1" spc="-10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Symbol"/>
                <a:cs typeface="Symbol"/>
              </a:rPr>
              <a:t></a:t>
            </a:r>
            <a:r>
              <a:rPr sz="2950" spc="30" dirty="0">
                <a:latin typeface="Times New Roman"/>
                <a:cs typeface="Times New Roman"/>
              </a:rPr>
              <a:t> </a:t>
            </a:r>
            <a:r>
              <a:rPr sz="2950" i="1" spc="210" dirty="0">
                <a:latin typeface="Times New Roman"/>
                <a:cs typeface="Times New Roman"/>
              </a:rPr>
              <a:t>I</a:t>
            </a:r>
            <a:r>
              <a:rPr sz="2550" i="1" baseline="-24509" dirty="0">
                <a:latin typeface="Times New Roman"/>
                <a:cs typeface="Times New Roman"/>
              </a:rPr>
              <a:t>rm</a:t>
            </a:r>
            <a:r>
              <a:rPr sz="2550" i="1" spc="-120" baseline="-24509" dirty="0">
                <a:latin typeface="Times New Roman"/>
                <a:cs typeface="Times New Roman"/>
              </a:rPr>
              <a:t>s</a:t>
            </a:r>
            <a:r>
              <a:rPr sz="2950" i="1" spc="-50" dirty="0">
                <a:latin typeface="Times New Roman"/>
                <a:cs typeface="Times New Roman"/>
              </a:rPr>
              <a:t>V</a:t>
            </a:r>
            <a:r>
              <a:rPr sz="2550" i="1" baseline="-24509" dirty="0">
                <a:latin typeface="Times New Roman"/>
                <a:cs typeface="Times New Roman"/>
              </a:rPr>
              <a:t>rm</a:t>
            </a:r>
            <a:r>
              <a:rPr sz="2550" i="1" spc="7" baseline="-24509" dirty="0">
                <a:latin typeface="Times New Roman"/>
                <a:cs typeface="Times New Roman"/>
              </a:rPr>
              <a:t>s</a:t>
            </a:r>
            <a:r>
              <a:rPr sz="2550" i="1" baseline="-24509" dirty="0">
                <a:latin typeface="Times New Roman"/>
                <a:cs typeface="Times New Roman"/>
              </a:rPr>
              <a:t> </a:t>
            </a:r>
            <a:r>
              <a:rPr sz="2550" i="1" spc="-232" baseline="-24509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Times New Roman"/>
                <a:cs typeface="Times New Roman"/>
              </a:rPr>
              <a:t>c</a:t>
            </a:r>
            <a:r>
              <a:rPr sz="2950" spc="5" dirty="0">
                <a:latin typeface="Times New Roman"/>
                <a:cs typeface="Times New Roman"/>
              </a:rPr>
              <a:t>o</a:t>
            </a:r>
            <a:r>
              <a:rPr sz="2950" spc="-5" dirty="0">
                <a:latin typeface="Times New Roman"/>
                <a:cs typeface="Times New Roman"/>
              </a:rPr>
              <a:t>s</a:t>
            </a:r>
            <a:r>
              <a:rPr sz="2950" spc="-185" dirty="0">
                <a:latin typeface="Times New Roman"/>
                <a:cs typeface="Times New Roman"/>
              </a:rPr>
              <a:t>(</a:t>
            </a:r>
            <a:r>
              <a:rPr sz="3100" spc="-85" dirty="0">
                <a:latin typeface="Symbol"/>
                <a:cs typeface="Symbol"/>
              </a:rPr>
              <a:t></a:t>
            </a:r>
            <a:r>
              <a:rPr sz="2550" i="1" spc="7" baseline="-24509" dirty="0">
                <a:latin typeface="Times New Roman"/>
                <a:cs typeface="Times New Roman"/>
              </a:rPr>
              <a:t>v</a:t>
            </a:r>
            <a:r>
              <a:rPr sz="2550" i="1" baseline="-24509" dirty="0">
                <a:latin typeface="Times New Roman"/>
                <a:cs typeface="Times New Roman"/>
              </a:rPr>
              <a:t> </a:t>
            </a:r>
            <a:r>
              <a:rPr sz="2550" i="1" spc="-15" baseline="-24509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Symbol"/>
                <a:cs typeface="Symbol"/>
              </a:rPr>
              <a:t></a:t>
            </a:r>
            <a:r>
              <a:rPr sz="2950" spc="-470" dirty="0">
                <a:latin typeface="Times New Roman"/>
                <a:cs typeface="Times New Roman"/>
              </a:rPr>
              <a:t> </a:t>
            </a:r>
            <a:r>
              <a:rPr sz="3100" spc="-110" dirty="0">
                <a:latin typeface="Symbol"/>
                <a:cs typeface="Symbol"/>
              </a:rPr>
              <a:t></a:t>
            </a:r>
            <a:r>
              <a:rPr sz="2550" i="1" baseline="-24509" dirty="0">
                <a:latin typeface="Times New Roman"/>
                <a:cs typeface="Times New Roman"/>
              </a:rPr>
              <a:t>i</a:t>
            </a:r>
            <a:r>
              <a:rPr sz="2550" i="1" spc="-67" baseline="-24509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Times New Roman"/>
                <a:cs typeface="Times New Roman"/>
              </a:rPr>
              <a:t>)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0020" y="3269387"/>
            <a:ext cx="121285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i="1" spc="195" dirty="0">
                <a:latin typeface="Times New Roman"/>
                <a:cs typeface="Times New Roman"/>
              </a:rPr>
              <a:t>R</a:t>
            </a:r>
            <a:r>
              <a:rPr sz="2550" spc="7" baseline="42483" dirty="0">
                <a:latin typeface="Times New Roman"/>
                <a:cs typeface="Times New Roman"/>
              </a:rPr>
              <a:t>2</a:t>
            </a:r>
            <a:r>
              <a:rPr sz="2550" baseline="42483" dirty="0">
                <a:latin typeface="Times New Roman"/>
                <a:cs typeface="Times New Roman"/>
              </a:rPr>
              <a:t> </a:t>
            </a:r>
            <a:r>
              <a:rPr sz="2550" spc="-89" baseline="42483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Symbol"/>
                <a:cs typeface="Symbol"/>
              </a:rPr>
              <a:t></a:t>
            </a:r>
            <a:r>
              <a:rPr sz="2950" spc="35" dirty="0">
                <a:latin typeface="Times New Roman"/>
                <a:cs typeface="Times New Roman"/>
              </a:rPr>
              <a:t> </a:t>
            </a:r>
            <a:r>
              <a:rPr sz="2950" i="1" dirty="0">
                <a:latin typeface="Times New Roman"/>
                <a:cs typeface="Times New Roman"/>
              </a:rPr>
              <a:t>X</a:t>
            </a:r>
            <a:r>
              <a:rPr sz="2950" i="1" spc="-120" dirty="0">
                <a:latin typeface="Times New Roman"/>
                <a:cs typeface="Times New Roman"/>
              </a:rPr>
              <a:t> </a:t>
            </a:r>
            <a:r>
              <a:rPr sz="2550" spc="7" baseline="42483" dirty="0">
                <a:latin typeface="Times New Roman"/>
                <a:cs typeface="Times New Roman"/>
              </a:rPr>
              <a:t>2</a:t>
            </a:r>
            <a:endParaRPr sz="2550" baseline="42483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26783" y="2551583"/>
            <a:ext cx="1352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0969" y="2870099"/>
            <a:ext cx="1352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95946" y="2700286"/>
            <a:ext cx="255270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i="1" dirty="0">
                <a:latin typeface="Times New Roman"/>
                <a:cs typeface="Times New Roman"/>
              </a:rPr>
              <a:t>R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59267" y="2700286"/>
            <a:ext cx="575945" cy="46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85"/>
              </a:lnSpc>
            </a:pPr>
            <a:r>
              <a:rPr sz="4425" i="1" spc="-82" baseline="14124" dirty="0">
                <a:latin typeface="Times New Roman"/>
                <a:cs typeface="Times New Roman"/>
              </a:rPr>
              <a:t>V</a:t>
            </a:r>
            <a:r>
              <a:rPr sz="1700" i="1" spc="5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m</a:t>
            </a:r>
            <a:r>
              <a:rPr sz="1700" i="1" spc="5" dirty="0">
                <a:latin typeface="Times New Roman"/>
                <a:cs typeface="Times New Roman"/>
              </a:rPr>
              <a:t>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73847" y="3012818"/>
            <a:ext cx="200088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2150" algn="l"/>
                <a:tab pos="1458595" algn="l"/>
              </a:tabLst>
            </a:pPr>
            <a:r>
              <a:rPr sz="2950" i="1" dirty="0">
                <a:latin typeface="Times New Roman"/>
                <a:cs typeface="Times New Roman"/>
              </a:rPr>
              <a:t>P </a:t>
            </a:r>
            <a:r>
              <a:rPr sz="2950" dirty="0">
                <a:latin typeface="Symbol"/>
                <a:cs typeface="Symbol"/>
              </a:rPr>
              <a:t>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i="1" dirty="0">
                <a:latin typeface="Times New Roman"/>
                <a:cs typeface="Times New Roman"/>
              </a:rPr>
              <a:t>I	R </a:t>
            </a:r>
            <a:r>
              <a:rPr sz="2950" dirty="0">
                <a:latin typeface="Symbol"/>
                <a:cs typeface="Symbol"/>
              </a:rPr>
              <a:t>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5960" y="3238907"/>
            <a:ext cx="353060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5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m</a:t>
            </a:r>
            <a:r>
              <a:rPr sz="1700" i="1" spc="5" dirty="0">
                <a:latin typeface="Times New Roman"/>
                <a:cs typeface="Times New Roman"/>
              </a:rPr>
              <a:t>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0442" y="5945194"/>
            <a:ext cx="8972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4990" algn="l"/>
              </a:tabLst>
            </a:pPr>
            <a:r>
              <a:rPr sz="1700" i="1" spc="5" dirty="0">
                <a:latin typeface="Times New Roman"/>
                <a:cs typeface="Times New Roman"/>
              </a:rPr>
              <a:t>rms	rms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50481" y="5726374"/>
            <a:ext cx="25527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i="1" dirty="0">
                <a:latin typeface="Times New Roman"/>
                <a:cs typeface="Times New Roman"/>
              </a:rPr>
              <a:t>V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68441" y="5720378"/>
            <a:ext cx="76073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i="1" dirty="0">
                <a:latin typeface="Times New Roman"/>
                <a:cs typeface="Times New Roman"/>
              </a:rPr>
              <a:t>S</a:t>
            </a:r>
            <a:r>
              <a:rPr sz="2950" i="1" spc="180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Symbol"/>
                <a:cs typeface="Symbol"/>
              </a:rPr>
              <a:t></a:t>
            </a:r>
            <a:r>
              <a:rPr sz="2950" spc="35" dirty="0">
                <a:latin typeface="Times New Roman"/>
                <a:cs typeface="Times New Roman"/>
              </a:rPr>
              <a:t> </a:t>
            </a:r>
            <a:r>
              <a:rPr sz="2950" i="1" dirty="0">
                <a:latin typeface="Times New Roman"/>
                <a:cs typeface="Times New Roman"/>
              </a:rPr>
              <a:t>I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0254" y="5684590"/>
            <a:ext cx="1352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>
                <a:latin typeface="Times New Roman"/>
                <a:cs typeface="Times New Roman"/>
              </a:rPr>
              <a:t>*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69771" y="6574528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81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1740" y="6574528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81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55660" y="6256021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66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78985" y="6256021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66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16034" y="6847336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6" y="0"/>
                </a:lnTo>
              </a:path>
            </a:pathLst>
          </a:custGeom>
          <a:ln w="1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53272" y="6876915"/>
            <a:ext cx="38925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25" i="1" baseline="-24482" dirty="0">
                <a:latin typeface="Times New Roman"/>
                <a:cs typeface="Times New Roman"/>
              </a:rPr>
              <a:t>Z</a:t>
            </a:r>
            <a:r>
              <a:rPr sz="4425" i="1" spc="-562" baseline="-24482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*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15046" y="6160635"/>
            <a:ext cx="13525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07799" y="6479151"/>
            <a:ext cx="13525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47533" y="6307972"/>
            <a:ext cx="575310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85"/>
              </a:lnSpc>
            </a:pPr>
            <a:r>
              <a:rPr sz="4425" i="1" spc="-82" baseline="14124" dirty="0">
                <a:latin typeface="Times New Roman"/>
                <a:cs typeface="Times New Roman"/>
              </a:rPr>
              <a:t>V</a:t>
            </a:r>
            <a:r>
              <a:rPr sz="1700" i="1" spc="5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m</a:t>
            </a:r>
            <a:r>
              <a:rPr sz="1700" i="1" spc="5" dirty="0">
                <a:latin typeface="Times New Roman"/>
                <a:cs typeface="Times New Roman"/>
              </a:rPr>
              <a:t>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45938" y="6620511"/>
            <a:ext cx="1990089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75005" algn="l"/>
                <a:tab pos="1437005" algn="l"/>
              </a:tabLst>
            </a:pPr>
            <a:r>
              <a:rPr sz="2950" i="1" dirty="0">
                <a:latin typeface="Times New Roman"/>
                <a:cs typeface="Times New Roman"/>
              </a:rPr>
              <a:t>S</a:t>
            </a:r>
            <a:r>
              <a:rPr sz="2950" i="1" spc="185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Symbol"/>
                <a:cs typeface="Symbol"/>
              </a:rPr>
              <a:t>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i="1" dirty="0">
                <a:latin typeface="Times New Roman"/>
                <a:cs typeface="Times New Roman"/>
              </a:rPr>
              <a:t>I	Z</a:t>
            </a:r>
            <a:r>
              <a:rPr sz="2950" i="1" spc="245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Symbol"/>
                <a:cs typeface="Symbol"/>
              </a:rPr>
              <a:t>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61276" y="6846434"/>
            <a:ext cx="35306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5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m</a:t>
            </a:r>
            <a:r>
              <a:rPr sz="1700" i="1" spc="5" dirty="0">
                <a:latin typeface="Times New Roman"/>
                <a:cs typeface="Times New Roman"/>
              </a:rPr>
              <a:t>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96027" y="4904225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66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6482" y="4904225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66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30698" y="4584184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66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55537" y="4584184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66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71259" y="5175499"/>
            <a:ext cx="1247140" cy="0"/>
          </a:xfrm>
          <a:custGeom>
            <a:avLst/>
            <a:gdLst/>
            <a:ahLst/>
            <a:cxnLst/>
            <a:rect l="l" t="t" r="r" b="b"/>
            <a:pathLst>
              <a:path w="1247140">
                <a:moveTo>
                  <a:pt x="0" y="0"/>
                </a:moveTo>
                <a:lnTo>
                  <a:pt x="1246635" y="0"/>
                </a:lnTo>
              </a:path>
            </a:pathLst>
          </a:custGeom>
          <a:ln w="1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296655" y="5206611"/>
            <a:ext cx="117919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i="1" spc="200" dirty="0">
                <a:latin typeface="Times New Roman"/>
                <a:cs typeface="Times New Roman"/>
              </a:rPr>
              <a:t>R</a:t>
            </a:r>
            <a:r>
              <a:rPr sz="2550" spc="7" baseline="42483" dirty="0">
                <a:latin typeface="Times New Roman"/>
                <a:cs typeface="Times New Roman"/>
              </a:rPr>
              <a:t>2</a:t>
            </a:r>
            <a:r>
              <a:rPr sz="2550" baseline="42483" dirty="0">
                <a:latin typeface="Times New Roman"/>
                <a:cs typeface="Times New Roman"/>
              </a:rPr>
              <a:t> </a:t>
            </a:r>
            <a:r>
              <a:rPr sz="2550" spc="-82" baseline="42483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Symbol"/>
                <a:cs typeface="Symbol"/>
              </a:rPr>
              <a:t></a:t>
            </a:r>
            <a:r>
              <a:rPr sz="2950" spc="-140" dirty="0">
                <a:latin typeface="Times New Roman"/>
                <a:cs typeface="Times New Roman"/>
              </a:rPr>
              <a:t> </a:t>
            </a:r>
            <a:r>
              <a:rPr sz="2950" spc="204" dirty="0">
                <a:latin typeface="Symbol"/>
                <a:cs typeface="Symbol"/>
              </a:rPr>
              <a:t></a:t>
            </a:r>
            <a:r>
              <a:rPr sz="2550" spc="7" baseline="42483" dirty="0">
                <a:latin typeface="Times New Roman"/>
                <a:cs typeface="Times New Roman"/>
              </a:rPr>
              <a:t>2</a:t>
            </a:r>
            <a:endParaRPr sz="2550" baseline="42483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91600" y="4488808"/>
            <a:ext cx="13525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32542" y="4807324"/>
            <a:ext cx="13525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14284" y="4950208"/>
            <a:ext cx="207708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3425" algn="l"/>
                <a:tab pos="1493520" algn="l"/>
              </a:tabLst>
            </a:pPr>
            <a:r>
              <a:rPr sz="2950" i="1" dirty="0">
                <a:latin typeface="Times New Roman"/>
                <a:cs typeface="Times New Roman"/>
              </a:rPr>
              <a:t>Q</a:t>
            </a:r>
            <a:r>
              <a:rPr sz="2950" i="1" spc="-15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Symbol"/>
                <a:cs typeface="Symbol"/>
              </a:rPr>
              <a:t>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i="1" dirty="0">
                <a:latin typeface="Times New Roman"/>
                <a:cs typeface="Times New Roman"/>
              </a:rPr>
              <a:t>I	</a:t>
            </a:r>
            <a:r>
              <a:rPr sz="2950" dirty="0">
                <a:latin typeface="Symbol"/>
                <a:cs typeface="Symbol"/>
              </a:rPr>
              <a:t></a:t>
            </a:r>
            <a:r>
              <a:rPr sz="2950" spc="-5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Symbol"/>
                <a:cs typeface="Symbol"/>
              </a:rPr>
              <a:t>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77527" y="4637668"/>
            <a:ext cx="25463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i="1" dirty="0">
                <a:latin typeface="Times New Roman"/>
                <a:cs typeface="Times New Roman"/>
              </a:rPr>
              <a:t>X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2562" y="4637668"/>
            <a:ext cx="577215" cy="46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85"/>
              </a:lnSpc>
            </a:pPr>
            <a:r>
              <a:rPr sz="4425" i="1" spc="-60" baseline="14124" dirty="0">
                <a:latin typeface="Times New Roman"/>
                <a:cs typeface="Times New Roman"/>
              </a:rPr>
              <a:t>V</a:t>
            </a:r>
            <a:r>
              <a:rPr sz="1700" i="1" spc="5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m</a:t>
            </a:r>
            <a:r>
              <a:rPr sz="1700" i="1" spc="5" dirty="0">
                <a:latin typeface="Times New Roman"/>
                <a:cs typeface="Times New Roman"/>
              </a:rPr>
              <a:t>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87534" y="5176131"/>
            <a:ext cx="35306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5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m</a:t>
            </a:r>
            <a:r>
              <a:rPr sz="1700" i="1" spc="5" dirty="0">
                <a:latin typeface="Times New Roman"/>
                <a:cs typeface="Times New Roman"/>
              </a:rPr>
              <a:t>s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5" dirty="0"/>
              <a:t>M</a:t>
            </a:r>
            <a:r>
              <a:rPr sz="4000" spc="-55" dirty="0"/>
              <a:t>a</a:t>
            </a:r>
            <a:r>
              <a:rPr sz="4000" spc="-25" dirty="0"/>
              <a:t>x</a:t>
            </a:r>
            <a:r>
              <a:rPr sz="4000" spc="-10" dirty="0"/>
              <a:t>i</a:t>
            </a:r>
            <a:r>
              <a:rPr sz="4000" spc="-35" dirty="0"/>
              <a:t>m</a:t>
            </a:r>
            <a:r>
              <a:rPr sz="4000" spc="-10" dirty="0"/>
              <a:t>i</a:t>
            </a:r>
            <a:r>
              <a:rPr sz="4000" spc="-15" dirty="0"/>
              <a:t>z</a:t>
            </a:r>
            <a:r>
              <a:rPr sz="4000" spc="-10" dirty="0"/>
              <a:t>i</a:t>
            </a:r>
            <a:r>
              <a:rPr sz="4000" spc="-30" dirty="0"/>
              <a:t>n</a:t>
            </a:r>
            <a:r>
              <a:rPr sz="4000" spc="-20" dirty="0"/>
              <a:t>g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spc="-110" dirty="0"/>
              <a:t>P</a:t>
            </a:r>
            <a:r>
              <a:rPr sz="4000" spc="-35" dirty="0"/>
              <a:t>o</a:t>
            </a:r>
            <a:r>
              <a:rPr sz="4000" spc="-70" dirty="0"/>
              <a:t>w</a:t>
            </a:r>
            <a:r>
              <a:rPr sz="4000" spc="-15" dirty="0"/>
              <a:t>er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spc="-25" dirty="0"/>
              <a:t>D</a:t>
            </a:r>
            <a:r>
              <a:rPr sz="4000" spc="-15" dirty="0"/>
              <a:t>e</a:t>
            </a:r>
            <a:r>
              <a:rPr sz="4000" spc="-10" dirty="0"/>
              <a:t>li</a:t>
            </a:r>
            <a:r>
              <a:rPr sz="4000" spc="-60" dirty="0"/>
              <a:t>v</a:t>
            </a:r>
            <a:r>
              <a:rPr sz="4000" spc="-15" dirty="0"/>
              <a:t>e</a:t>
            </a:r>
            <a:r>
              <a:rPr sz="4000" spc="-65" dirty="0"/>
              <a:t>r</a:t>
            </a:r>
            <a:r>
              <a:rPr sz="4000" spc="-15" dirty="0"/>
              <a:t>e</a:t>
            </a:r>
            <a:r>
              <a:rPr sz="4000" spc="-25" dirty="0"/>
              <a:t>d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50" dirty="0"/>
              <a:t>t</a:t>
            </a:r>
            <a:r>
              <a:rPr sz="4000" spc="-25" dirty="0"/>
              <a:t>o</a:t>
            </a:r>
            <a:r>
              <a:rPr sz="4000" spc="-110" dirty="0">
                <a:latin typeface="Times New Roman"/>
                <a:cs typeface="Times New Roman"/>
              </a:rPr>
              <a:t> </a:t>
            </a:r>
            <a:r>
              <a:rPr sz="4000" spc="-20" dirty="0"/>
              <a:t>a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spc="-25" dirty="0"/>
              <a:t>Lo</a:t>
            </a:r>
            <a:r>
              <a:rPr sz="4000" spc="-15" dirty="0"/>
              <a:t>a</a:t>
            </a:r>
            <a:r>
              <a:rPr sz="4000" spc="-25" dirty="0"/>
              <a:t>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141695"/>
            <a:ext cx="7809230" cy="2407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mb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om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imu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om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oad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occ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oad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uit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4596383"/>
            <a:ext cx="4491228" cy="2718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4659" y="775588"/>
            <a:ext cx="660590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5920" marR="5080" indent="-1633855">
              <a:lnSpc>
                <a:spcPct val="100000"/>
              </a:lnSpc>
            </a:pPr>
            <a:r>
              <a:rPr sz="4000" spc="-35" dirty="0">
                <a:latin typeface="Calibri"/>
                <a:cs typeface="Calibri"/>
              </a:rPr>
              <a:t>M</a:t>
            </a:r>
            <a:r>
              <a:rPr sz="4000" spc="-55" dirty="0">
                <a:latin typeface="Calibri"/>
                <a:cs typeface="Calibri"/>
              </a:rPr>
              <a:t>a</a:t>
            </a:r>
            <a:r>
              <a:rPr sz="4000" spc="-25" dirty="0">
                <a:latin typeface="Calibri"/>
                <a:cs typeface="Calibri"/>
              </a:rPr>
              <a:t>x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35" dirty="0">
                <a:latin typeface="Calibri"/>
                <a:cs typeface="Calibri"/>
              </a:rPr>
              <a:t>m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15" dirty="0">
                <a:latin typeface="Calibri"/>
                <a:cs typeface="Calibri"/>
              </a:rPr>
              <a:t>z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20" dirty="0">
                <a:latin typeface="Calibri"/>
                <a:cs typeface="Calibri"/>
              </a:rPr>
              <a:t>g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spc="-110" dirty="0">
                <a:latin typeface="Calibri"/>
                <a:cs typeface="Calibri"/>
              </a:rPr>
              <a:t>P</a:t>
            </a:r>
            <a:r>
              <a:rPr sz="4000" spc="-35" dirty="0">
                <a:latin typeface="Calibri"/>
                <a:cs typeface="Calibri"/>
              </a:rPr>
              <a:t>o</a:t>
            </a:r>
            <a:r>
              <a:rPr sz="4000" spc="-70" dirty="0">
                <a:latin typeface="Calibri"/>
                <a:cs typeface="Calibri"/>
              </a:rPr>
              <a:t>w</a:t>
            </a:r>
            <a:r>
              <a:rPr sz="4000" spc="-15" dirty="0">
                <a:latin typeface="Calibri"/>
                <a:cs typeface="Calibri"/>
              </a:rPr>
              <a:t>er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spc="-280" dirty="0">
                <a:latin typeface="Calibri"/>
                <a:cs typeface="Calibri"/>
              </a:rPr>
              <a:t>T</a:t>
            </a:r>
            <a:r>
              <a:rPr sz="4000" spc="-100" dirty="0">
                <a:latin typeface="Calibri"/>
                <a:cs typeface="Calibri"/>
              </a:rPr>
              <a:t>r</a:t>
            </a:r>
            <a:r>
              <a:rPr sz="4000" spc="-15" dirty="0">
                <a:latin typeface="Calibri"/>
                <a:cs typeface="Calibri"/>
              </a:rPr>
              <a:t>a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60" dirty="0">
                <a:latin typeface="Calibri"/>
                <a:cs typeface="Calibri"/>
              </a:rPr>
              <a:t>s</a:t>
            </a:r>
            <a:r>
              <a:rPr sz="4000" spc="-110" dirty="0">
                <a:latin typeface="Calibri"/>
                <a:cs typeface="Calibri"/>
              </a:rPr>
              <a:t>f</a:t>
            </a:r>
            <a:r>
              <a:rPr sz="4000" spc="-15" dirty="0">
                <a:latin typeface="Calibri"/>
                <a:cs typeface="Calibri"/>
              </a:rPr>
              <a:t>er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Calibri"/>
                <a:cs typeface="Calibri"/>
              </a:rPr>
              <a:t>w</a:t>
            </a:r>
            <a:r>
              <a:rPr sz="4000" spc="-10" dirty="0">
                <a:latin typeface="Calibri"/>
                <a:cs typeface="Calibri"/>
              </a:rPr>
              <a:t>it</a:t>
            </a:r>
            <a:r>
              <a:rPr sz="4000" spc="-25" dirty="0">
                <a:latin typeface="Calibri"/>
                <a:cs typeface="Calibri"/>
              </a:rPr>
              <a:t>h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5" dirty="0">
                <a:latin typeface="Calibri"/>
                <a:cs typeface="Calibri"/>
              </a:rPr>
              <a:t>c</a:t>
            </a:r>
            <a:r>
              <a:rPr sz="4000" spc="-30" dirty="0">
                <a:latin typeface="Calibri"/>
                <a:cs typeface="Calibri"/>
              </a:rPr>
              <a:t>omp</a:t>
            </a:r>
            <a:r>
              <a:rPr sz="4000" spc="-10" dirty="0">
                <a:latin typeface="Calibri"/>
                <a:cs typeface="Calibri"/>
              </a:rPr>
              <a:t>l</a:t>
            </a:r>
            <a:r>
              <a:rPr sz="4000" spc="-75" dirty="0">
                <a:latin typeface="Calibri"/>
                <a:cs typeface="Calibri"/>
              </a:rPr>
              <a:t>e</a:t>
            </a:r>
            <a:r>
              <a:rPr sz="4000" spc="-20" dirty="0">
                <a:latin typeface="Calibri"/>
                <a:cs typeface="Calibri"/>
              </a:rPr>
              <a:t>x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Calibri"/>
                <a:cs typeface="Calibri"/>
              </a:rPr>
              <a:t>c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75" dirty="0">
                <a:latin typeface="Calibri"/>
                <a:cs typeface="Calibri"/>
              </a:rPr>
              <a:t>r</a:t>
            </a:r>
            <a:r>
              <a:rPr sz="4000" spc="-20" dirty="0">
                <a:latin typeface="Calibri"/>
                <a:cs typeface="Calibri"/>
              </a:rPr>
              <a:t>c</a:t>
            </a:r>
            <a:r>
              <a:rPr sz="4000" spc="-30" dirty="0">
                <a:latin typeface="Calibri"/>
                <a:cs typeface="Calibri"/>
              </a:rPr>
              <a:t>u</a:t>
            </a:r>
            <a:r>
              <a:rPr sz="4000" spc="-10" dirty="0">
                <a:latin typeface="Calibri"/>
                <a:cs typeface="Calibri"/>
              </a:rPr>
              <a:t>it</a:t>
            </a:r>
            <a:r>
              <a:rPr sz="4000" spc="-20" dirty="0"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4351" y="2045207"/>
            <a:ext cx="5381244" cy="3133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75307" y="5579615"/>
            <a:ext cx="745934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qual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nju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Im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8490" y="6558802"/>
            <a:ext cx="26289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ct val="100000"/>
              </a:lnSpc>
            </a:pPr>
            <a:r>
              <a:rPr sz="1750" dirty="0">
                <a:latin typeface="Times New Roman"/>
                <a:cs typeface="Times New Roman"/>
              </a:rPr>
              <a:t>*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50" i="1" dirty="0">
                <a:latin typeface="Times New Roman"/>
                <a:cs typeface="Times New Roman"/>
              </a:rPr>
              <a:t>Th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6740" y="6594930"/>
            <a:ext cx="104521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3715" algn="l"/>
              </a:tabLst>
            </a:pPr>
            <a:r>
              <a:rPr sz="3000" i="1" spc="250" dirty="0">
                <a:latin typeface="Times New Roman"/>
                <a:cs typeface="Times New Roman"/>
              </a:rPr>
              <a:t>Z</a:t>
            </a:r>
            <a:r>
              <a:rPr sz="2625" i="1" baseline="-23809" dirty="0">
                <a:latin typeface="Times New Roman"/>
                <a:cs typeface="Times New Roman"/>
              </a:rPr>
              <a:t>L	</a:t>
            </a:r>
            <a:r>
              <a:rPr sz="3000" dirty="0">
                <a:latin typeface="Symbol"/>
                <a:cs typeface="Symbol"/>
              </a:rPr>
              <a:t>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Z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3703" y="692200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5" y="0"/>
                </a:lnTo>
              </a:path>
            </a:pathLst>
          </a:custGeom>
          <a:ln w="10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8400" y="6510528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475"/>
                </a:lnTo>
              </a:path>
            </a:pathLst>
          </a:custGeom>
          <a:ln w="10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03491" y="6510528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475"/>
                </a:lnTo>
              </a:path>
            </a:pathLst>
          </a:custGeom>
          <a:ln w="10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0967" y="6922007"/>
            <a:ext cx="532130" cy="0"/>
          </a:xfrm>
          <a:custGeom>
            <a:avLst/>
            <a:gdLst/>
            <a:ahLst/>
            <a:cxnLst/>
            <a:rect l="l" t="t" r="r" b="b"/>
            <a:pathLst>
              <a:path w="532129">
                <a:moveTo>
                  <a:pt x="0" y="0"/>
                </a:moveTo>
                <a:lnTo>
                  <a:pt x="531875" y="0"/>
                </a:lnTo>
              </a:path>
            </a:pathLst>
          </a:custGeom>
          <a:ln w="10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19289" y="6970353"/>
            <a:ext cx="59499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</a:tabLst>
            </a:pPr>
            <a:r>
              <a:rPr sz="2050" dirty="0">
                <a:latin typeface="Times New Roman"/>
                <a:cs typeface="Times New Roman"/>
              </a:rPr>
              <a:t>4	</a:t>
            </a:r>
            <a:r>
              <a:rPr sz="2050" i="1" dirty="0">
                <a:latin typeface="Times New Roman"/>
                <a:cs typeface="Times New Roman"/>
              </a:rPr>
              <a:t>R</a:t>
            </a:r>
            <a:r>
              <a:rPr sz="1800" i="1" baseline="-23148" dirty="0">
                <a:latin typeface="Times New Roman"/>
                <a:cs typeface="Times New Roman"/>
              </a:rPr>
              <a:t>L</a:t>
            </a:r>
            <a:endParaRPr sz="1800" baseline="-23148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3737" y="6601545"/>
            <a:ext cx="778510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3885" algn="l"/>
              </a:tabLst>
            </a:pPr>
            <a:r>
              <a:rPr sz="3075" baseline="-33875" dirty="0">
                <a:latin typeface="Symbol"/>
                <a:cs typeface="Symbol"/>
              </a:rPr>
              <a:t></a:t>
            </a:r>
            <a:r>
              <a:rPr sz="3075" spc="142" baseline="-33875" dirty="0">
                <a:latin typeface="Times New Roman"/>
                <a:cs typeface="Times New Roman"/>
              </a:rPr>
              <a:t> </a:t>
            </a:r>
            <a:r>
              <a:rPr sz="3075" baseline="1355" dirty="0">
                <a:latin typeface="Times New Roman"/>
                <a:cs typeface="Times New Roman"/>
              </a:rPr>
              <a:t>1	</a:t>
            </a:r>
            <a:r>
              <a:rPr sz="1200" i="1" dirty="0">
                <a:latin typeface="Times New Roman"/>
                <a:cs typeface="Times New Roman"/>
              </a:rPr>
              <a:t>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38745" y="6543633"/>
            <a:ext cx="18542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i="1" dirty="0">
                <a:latin typeface="Times New Roman"/>
                <a:cs typeface="Times New Roman"/>
              </a:rPr>
              <a:t>V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16726" y="6766138"/>
            <a:ext cx="18542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i="1" dirty="0">
                <a:latin typeface="Times New Roman"/>
                <a:cs typeface="Times New Roman"/>
              </a:rPr>
              <a:t>P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25841" y="6439201"/>
            <a:ext cx="1022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0169" y="6919260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m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9550">
              <a:lnSpc>
                <a:spcPct val="100000"/>
              </a:lnSpc>
            </a:pPr>
            <a:r>
              <a:rPr spc="-75" dirty="0"/>
              <a:t>R</a:t>
            </a:r>
            <a:r>
              <a:rPr spc="5" dirty="0"/>
              <a:t>es</a:t>
            </a:r>
            <a:r>
              <a:rPr spc="-5" dirty="0"/>
              <a:t>i</a:t>
            </a:r>
            <a:r>
              <a:rPr spc="-45" dirty="0"/>
              <a:t>s</a:t>
            </a:r>
            <a:r>
              <a:rPr spc="-50" dirty="0"/>
              <a:t>t</a:t>
            </a:r>
            <a:r>
              <a:rPr dirty="0"/>
              <a:t>an</a:t>
            </a:r>
            <a:r>
              <a:rPr spc="-5" dirty="0"/>
              <a:t>c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3963923" y="3922776"/>
            <a:ext cx="1446275" cy="315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4032" y="4077461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077461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999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2154395"/>
            <a:ext cx="8015605" cy="424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7155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bilit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imp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04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R="750570" algn="ctr">
              <a:lnSpc>
                <a:spcPct val="100000"/>
              </a:lnSpc>
              <a:spcBef>
                <a:spcPts val="2050"/>
              </a:spcBef>
            </a:pPr>
            <a:r>
              <a:rPr sz="3200" dirty="0"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800">
              <a:latin typeface="Times New Roman"/>
              <a:cs typeface="Times New Roman"/>
            </a:endParaRPr>
          </a:p>
          <a:p>
            <a:pPr marL="2970530">
              <a:lnSpc>
                <a:spcPts val="1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45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Helvetica"/>
              <a:buChar char="•"/>
              <a:tabLst>
                <a:tab pos="355600" algn="l"/>
                <a:tab pos="6530975" algn="l"/>
              </a:tabLst>
            </a:pP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hm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(Ω)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gy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0" dirty="0">
                <a:latin typeface="Calibri"/>
                <a:cs typeface="Calibri"/>
              </a:rPr>
              <a:t>ss</a:t>
            </a:r>
            <a:r>
              <a:rPr sz="3200" spc="-5" dirty="0">
                <a:latin typeface="Calibri"/>
                <a:cs typeface="Calibri"/>
              </a:rPr>
              <a:t>ip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2390">
              <a:lnSpc>
                <a:spcPct val="100000"/>
              </a:lnSpc>
            </a:pPr>
            <a:r>
              <a:rPr spc="-5" dirty="0"/>
              <a:t>E</a:t>
            </a:r>
            <a:r>
              <a:rPr dirty="0"/>
              <a:t>xp</a:t>
            </a:r>
            <a:r>
              <a:rPr spc="-5" dirty="0"/>
              <a:t>l</a:t>
            </a:r>
            <a:r>
              <a:rPr dirty="0"/>
              <a:t>an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05627"/>
            <a:ext cx="7536815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buFont typeface="Helvetica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ook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mpl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imp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100" dirty="0">
                <a:latin typeface="Calibri"/>
                <a:cs typeface="Calibri"/>
              </a:rPr>
              <a:t>t</a:t>
            </a:r>
            <a:r>
              <a:rPr sz="3200" spc="-200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mpl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j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4677630"/>
            <a:ext cx="7978775" cy="221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buFont typeface="Helvetica"/>
              <a:buChar char="•"/>
              <a:tabLst>
                <a:tab pos="355600" algn="l"/>
                <a:tab pos="536956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eac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1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ach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ultin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imu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30" dirty="0">
                <a:latin typeface="Calibri"/>
                <a:cs typeface="Calibri"/>
              </a:rPr>
              <a:t>s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art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oad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(m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eal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9102" y="4030889"/>
            <a:ext cx="351726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3384" algn="l"/>
                <a:tab pos="1030605" algn="l"/>
              </a:tabLst>
            </a:pPr>
            <a:r>
              <a:rPr sz="2100" i="1" dirty="0">
                <a:latin typeface="Times New Roman"/>
                <a:cs typeface="Times New Roman"/>
              </a:rPr>
              <a:t>Z	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Z	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A</a:t>
            </a:r>
            <a:r>
              <a:rPr sz="2100" i="1" spc="-2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254" dirty="0">
                <a:latin typeface="Times New Roman"/>
                <a:cs typeface="Times New Roman"/>
              </a:rPr>
              <a:t> </a:t>
            </a:r>
            <a:r>
              <a:rPr sz="2100" i="1" spc="-5" dirty="0">
                <a:latin typeface="Times New Roman"/>
                <a:cs typeface="Times New Roman"/>
              </a:rPr>
              <a:t>j</a:t>
            </a:r>
            <a:r>
              <a:rPr sz="2100" i="1" dirty="0">
                <a:latin typeface="Times New Roman"/>
                <a:cs typeface="Times New Roman"/>
              </a:rPr>
              <a:t>B</a:t>
            </a:r>
            <a:r>
              <a:rPr sz="2100" i="1" spc="-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A</a:t>
            </a:r>
            <a:r>
              <a:rPr sz="2100" i="1" spc="-2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spc="229" dirty="0">
                <a:latin typeface="Times New Roman"/>
                <a:cs typeface="Times New Roman"/>
              </a:rPr>
              <a:t> </a:t>
            </a:r>
            <a:r>
              <a:rPr sz="2100" i="1" spc="-5" dirty="0">
                <a:latin typeface="Times New Roman"/>
                <a:cs typeface="Times New Roman"/>
              </a:rPr>
              <a:t>j</a:t>
            </a:r>
            <a:r>
              <a:rPr sz="2100" i="1" dirty="0">
                <a:latin typeface="Times New Roman"/>
                <a:cs typeface="Times New Roman"/>
              </a:rPr>
              <a:t>B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2</a:t>
            </a:r>
            <a:r>
              <a:rPr sz="2100" spc="-34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A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9102" y="3587405"/>
            <a:ext cx="13576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9895" algn="l"/>
              </a:tabLst>
            </a:pPr>
            <a:r>
              <a:rPr sz="2100" i="1" dirty="0">
                <a:latin typeface="Times New Roman"/>
                <a:cs typeface="Times New Roman"/>
              </a:rPr>
              <a:t>Z	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A</a:t>
            </a:r>
            <a:r>
              <a:rPr sz="2100" i="1" spc="-2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spc="229" dirty="0">
                <a:latin typeface="Times New Roman"/>
                <a:cs typeface="Times New Roman"/>
              </a:rPr>
              <a:t> </a:t>
            </a:r>
            <a:r>
              <a:rPr sz="2100" i="1" spc="-5" dirty="0">
                <a:latin typeface="Times New Roman"/>
                <a:cs typeface="Times New Roman"/>
              </a:rPr>
              <a:t>j</a:t>
            </a:r>
            <a:r>
              <a:rPr sz="2100" i="1" dirty="0">
                <a:latin typeface="Times New Roman"/>
                <a:cs typeface="Times New Roman"/>
              </a:rPr>
              <a:t>B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6694" y="3142397"/>
            <a:ext cx="94488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latin typeface="Symbol"/>
                <a:cs typeface="Symbol"/>
              </a:rPr>
              <a:t>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A</a:t>
            </a:r>
            <a:r>
              <a:rPr sz="2100" i="1" spc="-2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60" dirty="0">
                <a:latin typeface="Times New Roman"/>
                <a:cs typeface="Times New Roman"/>
              </a:rPr>
              <a:t> </a:t>
            </a:r>
            <a:r>
              <a:rPr sz="2100" i="1" spc="-5" dirty="0">
                <a:latin typeface="Times New Roman"/>
                <a:cs typeface="Times New Roman"/>
              </a:rPr>
              <a:t>j</a:t>
            </a:r>
            <a:r>
              <a:rPr sz="2100" i="1" dirty="0">
                <a:latin typeface="Times New Roman"/>
                <a:cs typeface="Times New Roman"/>
              </a:rPr>
              <a:t>B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9102" y="3146690"/>
            <a:ext cx="34988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40"/>
              </a:lnSpc>
            </a:pPr>
            <a:r>
              <a:rPr sz="3150" i="1" spc="97" baseline="14550" dirty="0">
                <a:latin typeface="Times New Roman"/>
                <a:cs typeface="Times New Roman"/>
              </a:rPr>
              <a:t>Z</a:t>
            </a:r>
            <a:r>
              <a:rPr sz="1200" i="1" spc="15" dirty="0">
                <a:latin typeface="Times New Roman"/>
                <a:cs typeface="Times New Roman"/>
              </a:rPr>
              <a:t>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9594" y="4192348"/>
            <a:ext cx="1911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15" dirty="0">
                <a:latin typeface="Times New Roman"/>
                <a:cs typeface="Times New Roman"/>
              </a:rPr>
              <a:t>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7611" y="4192348"/>
            <a:ext cx="1911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15" dirty="0">
                <a:latin typeface="Times New Roman"/>
                <a:cs typeface="Times New Roman"/>
              </a:rPr>
              <a:t>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7611" y="3748864"/>
            <a:ext cx="1911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15" dirty="0">
                <a:latin typeface="Times New Roman"/>
                <a:cs typeface="Times New Roman"/>
              </a:rPr>
              <a:t>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02454" y="4004896"/>
            <a:ext cx="104139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Times New Roman"/>
                <a:cs typeface="Times New Roman"/>
              </a:rPr>
              <a:t>*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0472" y="3561412"/>
            <a:ext cx="104139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Times New Roman"/>
                <a:cs typeface="Times New Roman"/>
              </a:rPr>
              <a:t>*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5495" y="5721095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0" y="0"/>
                </a:moveTo>
                <a:lnTo>
                  <a:pt x="441959" y="0"/>
                </a:lnTo>
              </a:path>
            </a:pathLst>
          </a:custGeom>
          <a:ln w="23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6614" y="5838093"/>
            <a:ext cx="374650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50" i="1" spc="25" dirty="0">
                <a:latin typeface="Times New Roman"/>
                <a:cs typeface="Times New Roman"/>
              </a:rPr>
              <a:t>A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21451" y="5152644"/>
            <a:ext cx="2223770" cy="1216660"/>
          </a:xfrm>
          <a:custGeom>
            <a:avLst/>
            <a:gdLst/>
            <a:ahLst/>
            <a:cxnLst/>
            <a:rect l="l" t="t" r="r" b="b"/>
            <a:pathLst>
              <a:path w="2223770" h="1216660">
                <a:moveTo>
                  <a:pt x="2071115" y="1216151"/>
                </a:moveTo>
                <a:lnTo>
                  <a:pt x="2071115" y="0"/>
                </a:lnTo>
                <a:lnTo>
                  <a:pt x="0" y="0"/>
                </a:lnTo>
                <a:lnTo>
                  <a:pt x="12452" y="2019"/>
                </a:lnTo>
                <a:lnTo>
                  <a:pt x="24635" y="7973"/>
                </a:lnTo>
                <a:lnTo>
                  <a:pt x="59174" y="47863"/>
                </a:lnTo>
                <a:lnTo>
                  <a:pt x="80123" y="91235"/>
                </a:lnTo>
                <a:lnTo>
                  <a:pt x="99038" y="146558"/>
                </a:lnTo>
                <a:lnTo>
                  <a:pt x="115598" y="212571"/>
                </a:lnTo>
                <a:lnTo>
                  <a:pt x="129483" y="288011"/>
                </a:lnTo>
                <a:lnTo>
                  <a:pt x="135323" y="328873"/>
                </a:lnTo>
                <a:lnTo>
                  <a:pt x="140374" y="371617"/>
                </a:lnTo>
                <a:lnTo>
                  <a:pt x="144597" y="416088"/>
                </a:lnTo>
                <a:lnTo>
                  <a:pt x="147950" y="462127"/>
                </a:lnTo>
                <a:lnTo>
                  <a:pt x="150395" y="509576"/>
                </a:lnTo>
                <a:lnTo>
                  <a:pt x="151892" y="558278"/>
                </a:lnTo>
                <a:lnTo>
                  <a:pt x="152399" y="608075"/>
                </a:lnTo>
                <a:lnTo>
                  <a:pt x="152399" y="1216151"/>
                </a:lnTo>
                <a:lnTo>
                  <a:pt x="2071115" y="1216151"/>
                </a:lnTo>
                <a:close/>
              </a:path>
              <a:path w="2223770" h="1216660">
                <a:moveTo>
                  <a:pt x="152399" y="1216151"/>
                </a:moveTo>
                <a:lnTo>
                  <a:pt x="152399" y="608075"/>
                </a:lnTo>
                <a:lnTo>
                  <a:pt x="151892" y="657873"/>
                </a:lnTo>
                <a:lnTo>
                  <a:pt x="150395" y="706575"/>
                </a:lnTo>
                <a:lnTo>
                  <a:pt x="147950" y="754024"/>
                </a:lnTo>
                <a:lnTo>
                  <a:pt x="144597" y="800063"/>
                </a:lnTo>
                <a:lnTo>
                  <a:pt x="140374" y="844534"/>
                </a:lnTo>
                <a:lnTo>
                  <a:pt x="135323" y="887278"/>
                </a:lnTo>
                <a:lnTo>
                  <a:pt x="129483" y="928139"/>
                </a:lnTo>
                <a:lnTo>
                  <a:pt x="122895" y="966959"/>
                </a:lnTo>
                <a:lnTo>
                  <a:pt x="107632" y="1037843"/>
                </a:lnTo>
                <a:lnTo>
                  <a:pt x="89855" y="1098669"/>
                </a:lnTo>
                <a:lnTo>
                  <a:pt x="69883" y="1148175"/>
                </a:lnTo>
                <a:lnTo>
                  <a:pt x="48036" y="1185098"/>
                </a:lnTo>
                <a:lnTo>
                  <a:pt x="12452" y="1214132"/>
                </a:lnTo>
                <a:lnTo>
                  <a:pt x="0" y="1216151"/>
                </a:lnTo>
                <a:lnTo>
                  <a:pt x="152399" y="1216151"/>
                </a:lnTo>
                <a:close/>
              </a:path>
              <a:path w="2223770" h="1216660">
                <a:moveTo>
                  <a:pt x="2095751" y="1208178"/>
                </a:moveTo>
                <a:lnTo>
                  <a:pt x="2095751" y="7973"/>
                </a:lnTo>
                <a:lnTo>
                  <a:pt x="2083567" y="2019"/>
                </a:lnTo>
                <a:lnTo>
                  <a:pt x="2083567" y="1214132"/>
                </a:lnTo>
                <a:lnTo>
                  <a:pt x="2095751" y="1208178"/>
                </a:lnTo>
                <a:close/>
              </a:path>
              <a:path w="2223770" h="1216660">
                <a:moveTo>
                  <a:pt x="2223515" y="608075"/>
                </a:moveTo>
                <a:lnTo>
                  <a:pt x="2223008" y="558278"/>
                </a:lnTo>
                <a:lnTo>
                  <a:pt x="2221511" y="509576"/>
                </a:lnTo>
                <a:lnTo>
                  <a:pt x="2219066" y="462127"/>
                </a:lnTo>
                <a:lnTo>
                  <a:pt x="2215713" y="416088"/>
                </a:lnTo>
                <a:lnTo>
                  <a:pt x="2211490" y="371617"/>
                </a:lnTo>
                <a:lnTo>
                  <a:pt x="2206439" y="328873"/>
                </a:lnTo>
                <a:lnTo>
                  <a:pt x="2200599" y="288011"/>
                </a:lnTo>
                <a:lnTo>
                  <a:pt x="2194011" y="249192"/>
                </a:lnTo>
                <a:lnTo>
                  <a:pt x="2178748" y="178307"/>
                </a:lnTo>
                <a:lnTo>
                  <a:pt x="2160970" y="117482"/>
                </a:lnTo>
                <a:lnTo>
                  <a:pt x="2140998" y="67976"/>
                </a:lnTo>
                <a:lnTo>
                  <a:pt x="2119152" y="31053"/>
                </a:lnTo>
                <a:lnTo>
                  <a:pt x="2119152" y="1185098"/>
                </a:lnTo>
                <a:lnTo>
                  <a:pt x="2140998" y="1148175"/>
                </a:lnTo>
                <a:lnTo>
                  <a:pt x="2160970" y="1098669"/>
                </a:lnTo>
                <a:lnTo>
                  <a:pt x="2178748" y="1037843"/>
                </a:lnTo>
                <a:lnTo>
                  <a:pt x="2194011" y="966959"/>
                </a:lnTo>
                <a:lnTo>
                  <a:pt x="2200599" y="928139"/>
                </a:lnTo>
                <a:lnTo>
                  <a:pt x="2206439" y="887278"/>
                </a:lnTo>
                <a:lnTo>
                  <a:pt x="2211490" y="844534"/>
                </a:lnTo>
                <a:lnTo>
                  <a:pt x="2215713" y="800063"/>
                </a:lnTo>
                <a:lnTo>
                  <a:pt x="2219066" y="754024"/>
                </a:lnTo>
                <a:lnTo>
                  <a:pt x="2221511" y="706575"/>
                </a:lnTo>
                <a:lnTo>
                  <a:pt x="2223008" y="657873"/>
                </a:lnTo>
                <a:lnTo>
                  <a:pt x="2223515" y="60807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9051" y="5152644"/>
            <a:ext cx="304800" cy="1216660"/>
          </a:xfrm>
          <a:custGeom>
            <a:avLst/>
            <a:gdLst/>
            <a:ahLst/>
            <a:cxnLst/>
            <a:rect l="l" t="t" r="r" b="b"/>
            <a:pathLst>
              <a:path w="304800" h="1216660">
                <a:moveTo>
                  <a:pt x="115889" y="1198448"/>
                </a:moveTo>
                <a:lnTo>
                  <a:pt x="115889" y="17703"/>
                </a:lnTo>
                <a:lnTo>
                  <a:pt x="104363" y="31053"/>
                </a:lnTo>
                <a:lnTo>
                  <a:pt x="93225" y="47863"/>
                </a:lnTo>
                <a:lnTo>
                  <a:pt x="72276" y="91235"/>
                </a:lnTo>
                <a:lnTo>
                  <a:pt x="53361" y="146558"/>
                </a:lnTo>
                <a:lnTo>
                  <a:pt x="36801" y="212571"/>
                </a:lnTo>
                <a:lnTo>
                  <a:pt x="22916" y="288011"/>
                </a:lnTo>
                <a:lnTo>
                  <a:pt x="17076" y="328873"/>
                </a:lnTo>
                <a:lnTo>
                  <a:pt x="12025" y="371617"/>
                </a:lnTo>
                <a:lnTo>
                  <a:pt x="7802" y="416088"/>
                </a:lnTo>
                <a:lnTo>
                  <a:pt x="4449" y="462127"/>
                </a:lnTo>
                <a:lnTo>
                  <a:pt x="2004" y="509576"/>
                </a:lnTo>
                <a:lnTo>
                  <a:pt x="507" y="558278"/>
                </a:lnTo>
                <a:lnTo>
                  <a:pt x="0" y="608075"/>
                </a:lnTo>
                <a:lnTo>
                  <a:pt x="507" y="657873"/>
                </a:lnTo>
                <a:lnTo>
                  <a:pt x="2004" y="706575"/>
                </a:lnTo>
                <a:lnTo>
                  <a:pt x="4449" y="754024"/>
                </a:lnTo>
                <a:lnTo>
                  <a:pt x="7802" y="800063"/>
                </a:lnTo>
                <a:lnTo>
                  <a:pt x="12025" y="844534"/>
                </a:lnTo>
                <a:lnTo>
                  <a:pt x="17076" y="887278"/>
                </a:lnTo>
                <a:lnTo>
                  <a:pt x="22916" y="928139"/>
                </a:lnTo>
                <a:lnTo>
                  <a:pt x="29504" y="966959"/>
                </a:lnTo>
                <a:lnTo>
                  <a:pt x="44767" y="1037843"/>
                </a:lnTo>
                <a:lnTo>
                  <a:pt x="62544" y="1098669"/>
                </a:lnTo>
                <a:lnTo>
                  <a:pt x="82516" y="1148175"/>
                </a:lnTo>
                <a:lnTo>
                  <a:pt x="104363" y="1185098"/>
                </a:lnTo>
                <a:lnTo>
                  <a:pt x="115889" y="1198448"/>
                </a:lnTo>
                <a:close/>
              </a:path>
              <a:path w="304800" h="1216660">
                <a:moveTo>
                  <a:pt x="304799" y="608075"/>
                </a:moveTo>
                <a:lnTo>
                  <a:pt x="304292" y="558278"/>
                </a:lnTo>
                <a:lnTo>
                  <a:pt x="302795" y="509576"/>
                </a:lnTo>
                <a:lnTo>
                  <a:pt x="300350" y="462127"/>
                </a:lnTo>
                <a:lnTo>
                  <a:pt x="296997" y="416088"/>
                </a:lnTo>
                <a:lnTo>
                  <a:pt x="292774" y="371617"/>
                </a:lnTo>
                <a:lnTo>
                  <a:pt x="287723" y="328873"/>
                </a:lnTo>
                <a:lnTo>
                  <a:pt x="281883" y="288011"/>
                </a:lnTo>
                <a:lnTo>
                  <a:pt x="275295" y="249192"/>
                </a:lnTo>
                <a:lnTo>
                  <a:pt x="260032" y="178307"/>
                </a:lnTo>
                <a:lnTo>
                  <a:pt x="242255" y="117482"/>
                </a:lnTo>
                <a:lnTo>
                  <a:pt x="222283" y="67976"/>
                </a:lnTo>
                <a:lnTo>
                  <a:pt x="200436" y="31053"/>
                </a:lnTo>
                <a:lnTo>
                  <a:pt x="164852" y="2019"/>
                </a:lnTo>
                <a:lnTo>
                  <a:pt x="152399" y="0"/>
                </a:lnTo>
                <a:lnTo>
                  <a:pt x="139947" y="2019"/>
                </a:lnTo>
                <a:lnTo>
                  <a:pt x="127764" y="7973"/>
                </a:lnTo>
                <a:lnTo>
                  <a:pt x="127764" y="1208178"/>
                </a:lnTo>
                <a:lnTo>
                  <a:pt x="139947" y="1214132"/>
                </a:lnTo>
                <a:lnTo>
                  <a:pt x="152399" y="1216151"/>
                </a:lnTo>
                <a:lnTo>
                  <a:pt x="164852" y="1214132"/>
                </a:lnTo>
                <a:lnTo>
                  <a:pt x="200436" y="1185098"/>
                </a:lnTo>
                <a:lnTo>
                  <a:pt x="222283" y="1148175"/>
                </a:lnTo>
                <a:lnTo>
                  <a:pt x="242255" y="1098669"/>
                </a:lnTo>
                <a:lnTo>
                  <a:pt x="260032" y="1037843"/>
                </a:lnTo>
                <a:lnTo>
                  <a:pt x="275295" y="966959"/>
                </a:lnTo>
                <a:lnTo>
                  <a:pt x="281883" y="928139"/>
                </a:lnTo>
                <a:lnTo>
                  <a:pt x="287723" y="887278"/>
                </a:lnTo>
                <a:lnTo>
                  <a:pt x="292774" y="844534"/>
                </a:lnTo>
                <a:lnTo>
                  <a:pt x="296997" y="800063"/>
                </a:lnTo>
                <a:lnTo>
                  <a:pt x="300350" y="754024"/>
                </a:lnTo>
                <a:lnTo>
                  <a:pt x="302795" y="706575"/>
                </a:lnTo>
                <a:lnTo>
                  <a:pt x="304292" y="657873"/>
                </a:lnTo>
                <a:lnTo>
                  <a:pt x="304799" y="608075"/>
                </a:lnTo>
                <a:close/>
              </a:path>
            </a:pathLst>
          </a:custGeom>
          <a:solidFill>
            <a:srgbClr val="94B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56859" y="5140451"/>
            <a:ext cx="2392680" cy="1240790"/>
          </a:xfrm>
          <a:custGeom>
            <a:avLst/>
            <a:gdLst/>
            <a:ahLst/>
            <a:cxnLst/>
            <a:rect l="l" t="t" r="r" b="b"/>
            <a:pathLst>
              <a:path w="2392679" h="1240789">
                <a:moveTo>
                  <a:pt x="15239" y="885443"/>
                </a:moveTo>
                <a:lnTo>
                  <a:pt x="15239" y="355091"/>
                </a:lnTo>
                <a:lnTo>
                  <a:pt x="0" y="409955"/>
                </a:lnTo>
                <a:lnTo>
                  <a:pt x="0" y="830579"/>
                </a:lnTo>
                <a:lnTo>
                  <a:pt x="15239" y="885443"/>
                </a:lnTo>
                <a:close/>
              </a:path>
              <a:path w="2392679" h="1240789">
                <a:moveTo>
                  <a:pt x="30479" y="469391"/>
                </a:moveTo>
                <a:lnTo>
                  <a:pt x="30479" y="254507"/>
                </a:lnTo>
                <a:lnTo>
                  <a:pt x="15239" y="277367"/>
                </a:lnTo>
                <a:lnTo>
                  <a:pt x="15239" y="498347"/>
                </a:lnTo>
                <a:lnTo>
                  <a:pt x="30479" y="469391"/>
                </a:lnTo>
                <a:close/>
              </a:path>
              <a:path w="2392679" h="1240789">
                <a:moveTo>
                  <a:pt x="30479" y="986027"/>
                </a:moveTo>
                <a:lnTo>
                  <a:pt x="30479" y="771143"/>
                </a:lnTo>
                <a:lnTo>
                  <a:pt x="15239" y="742187"/>
                </a:lnTo>
                <a:lnTo>
                  <a:pt x="15239" y="937259"/>
                </a:lnTo>
                <a:lnTo>
                  <a:pt x="30479" y="986027"/>
                </a:lnTo>
                <a:close/>
              </a:path>
              <a:path w="2392679" h="1240789">
                <a:moveTo>
                  <a:pt x="45719" y="306323"/>
                </a:moveTo>
                <a:lnTo>
                  <a:pt x="45719" y="166115"/>
                </a:lnTo>
                <a:lnTo>
                  <a:pt x="30479" y="187451"/>
                </a:lnTo>
                <a:lnTo>
                  <a:pt x="30479" y="332231"/>
                </a:lnTo>
                <a:lnTo>
                  <a:pt x="45719" y="306323"/>
                </a:lnTo>
                <a:close/>
              </a:path>
              <a:path w="2392679" h="1240789">
                <a:moveTo>
                  <a:pt x="45719" y="1074419"/>
                </a:moveTo>
                <a:lnTo>
                  <a:pt x="45719" y="932687"/>
                </a:lnTo>
                <a:lnTo>
                  <a:pt x="30479" y="908303"/>
                </a:lnTo>
                <a:lnTo>
                  <a:pt x="30479" y="1053083"/>
                </a:lnTo>
                <a:lnTo>
                  <a:pt x="45719" y="1074419"/>
                </a:lnTo>
                <a:close/>
              </a:path>
              <a:path w="2392679" h="1240789">
                <a:moveTo>
                  <a:pt x="60959" y="213359"/>
                </a:moveTo>
                <a:lnTo>
                  <a:pt x="60959" y="111251"/>
                </a:lnTo>
                <a:lnTo>
                  <a:pt x="45719" y="147827"/>
                </a:lnTo>
                <a:lnTo>
                  <a:pt x="45719" y="281939"/>
                </a:lnTo>
                <a:lnTo>
                  <a:pt x="60959" y="213359"/>
                </a:lnTo>
                <a:close/>
              </a:path>
              <a:path w="2392679" h="1240789">
                <a:moveTo>
                  <a:pt x="60959" y="1110995"/>
                </a:moveTo>
                <a:lnTo>
                  <a:pt x="60959" y="1046987"/>
                </a:lnTo>
                <a:lnTo>
                  <a:pt x="45719" y="1004315"/>
                </a:lnTo>
                <a:lnTo>
                  <a:pt x="45719" y="1092707"/>
                </a:lnTo>
                <a:lnTo>
                  <a:pt x="60959" y="1110995"/>
                </a:lnTo>
                <a:close/>
              </a:path>
              <a:path w="2392679" h="1240789">
                <a:moveTo>
                  <a:pt x="121919" y="54863"/>
                </a:moveTo>
                <a:lnTo>
                  <a:pt x="121919" y="15239"/>
                </a:lnTo>
                <a:lnTo>
                  <a:pt x="106679" y="22859"/>
                </a:lnTo>
                <a:lnTo>
                  <a:pt x="106679" y="32003"/>
                </a:lnTo>
                <a:lnTo>
                  <a:pt x="91439" y="53339"/>
                </a:lnTo>
                <a:lnTo>
                  <a:pt x="76199" y="67055"/>
                </a:lnTo>
                <a:lnTo>
                  <a:pt x="76199" y="80771"/>
                </a:lnTo>
                <a:lnTo>
                  <a:pt x="60959" y="96011"/>
                </a:lnTo>
                <a:lnTo>
                  <a:pt x="60959" y="193547"/>
                </a:lnTo>
                <a:lnTo>
                  <a:pt x="76199" y="153923"/>
                </a:lnTo>
                <a:lnTo>
                  <a:pt x="91439" y="120395"/>
                </a:lnTo>
                <a:lnTo>
                  <a:pt x="91439" y="89915"/>
                </a:lnTo>
                <a:lnTo>
                  <a:pt x="106679" y="65531"/>
                </a:lnTo>
                <a:lnTo>
                  <a:pt x="121919" y="54863"/>
                </a:lnTo>
                <a:close/>
              </a:path>
              <a:path w="2392679" h="1240789">
                <a:moveTo>
                  <a:pt x="121919" y="1225295"/>
                </a:moveTo>
                <a:lnTo>
                  <a:pt x="121919" y="1184147"/>
                </a:lnTo>
                <a:lnTo>
                  <a:pt x="106679" y="1173479"/>
                </a:lnTo>
                <a:lnTo>
                  <a:pt x="91439" y="1149095"/>
                </a:lnTo>
                <a:lnTo>
                  <a:pt x="91439" y="1120139"/>
                </a:lnTo>
                <a:lnTo>
                  <a:pt x="76199" y="1103375"/>
                </a:lnTo>
                <a:lnTo>
                  <a:pt x="76199" y="1085087"/>
                </a:lnTo>
                <a:lnTo>
                  <a:pt x="60959" y="1066799"/>
                </a:lnTo>
                <a:lnTo>
                  <a:pt x="60959" y="1144523"/>
                </a:lnTo>
                <a:lnTo>
                  <a:pt x="76199" y="1175003"/>
                </a:lnTo>
                <a:lnTo>
                  <a:pt x="91439" y="1199387"/>
                </a:lnTo>
                <a:lnTo>
                  <a:pt x="106679" y="1217675"/>
                </a:lnTo>
                <a:lnTo>
                  <a:pt x="121919" y="1225295"/>
                </a:lnTo>
                <a:close/>
              </a:path>
              <a:path w="2392679" h="1240789">
                <a:moveTo>
                  <a:pt x="137159" y="33527"/>
                </a:moveTo>
                <a:lnTo>
                  <a:pt x="137159" y="4571"/>
                </a:lnTo>
                <a:lnTo>
                  <a:pt x="121919" y="7619"/>
                </a:lnTo>
                <a:lnTo>
                  <a:pt x="121919" y="39623"/>
                </a:lnTo>
                <a:lnTo>
                  <a:pt x="137159" y="33527"/>
                </a:lnTo>
                <a:close/>
              </a:path>
              <a:path w="2392679" h="1240789">
                <a:moveTo>
                  <a:pt x="137159" y="1235963"/>
                </a:moveTo>
                <a:lnTo>
                  <a:pt x="137159" y="1205483"/>
                </a:lnTo>
                <a:lnTo>
                  <a:pt x="121919" y="1199387"/>
                </a:lnTo>
                <a:lnTo>
                  <a:pt x="121919" y="1232915"/>
                </a:lnTo>
                <a:lnTo>
                  <a:pt x="137159" y="1235963"/>
                </a:lnTo>
                <a:close/>
              </a:path>
              <a:path w="2392679" h="1240789">
                <a:moveTo>
                  <a:pt x="207818" y="24383"/>
                </a:moveTo>
                <a:lnTo>
                  <a:pt x="198119" y="13715"/>
                </a:lnTo>
                <a:lnTo>
                  <a:pt x="182879" y="9143"/>
                </a:lnTo>
                <a:lnTo>
                  <a:pt x="182879" y="3047"/>
                </a:lnTo>
                <a:lnTo>
                  <a:pt x="167639" y="0"/>
                </a:lnTo>
                <a:lnTo>
                  <a:pt x="152399" y="0"/>
                </a:lnTo>
                <a:lnTo>
                  <a:pt x="137159" y="3047"/>
                </a:lnTo>
                <a:lnTo>
                  <a:pt x="137159" y="30479"/>
                </a:lnTo>
                <a:lnTo>
                  <a:pt x="152399" y="25907"/>
                </a:lnTo>
                <a:lnTo>
                  <a:pt x="152399" y="24383"/>
                </a:lnTo>
                <a:lnTo>
                  <a:pt x="207818" y="24383"/>
                </a:lnTo>
                <a:close/>
              </a:path>
              <a:path w="2392679" h="1240789">
                <a:moveTo>
                  <a:pt x="152399" y="1239011"/>
                </a:moveTo>
                <a:lnTo>
                  <a:pt x="152399" y="1213103"/>
                </a:lnTo>
                <a:lnTo>
                  <a:pt x="137159" y="1210055"/>
                </a:lnTo>
                <a:lnTo>
                  <a:pt x="137159" y="1237487"/>
                </a:lnTo>
                <a:lnTo>
                  <a:pt x="152399" y="1239011"/>
                </a:lnTo>
                <a:close/>
              </a:path>
              <a:path w="2392679" h="1240789">
                <a:moveTo>
                  <a:pt x="228599" y="105155"/>
                </a:moveTo>
                <a:lnTo>
                  <a:pt x="228599" y="53339"/>
                </a:lnTo>
                <a:lnTo>
                  <a:pt x="213359" y="41147"/>
                </a:lnTo>
                <a:lnTo>
                  <a:pt x="213359" y="30479"/>
                </a:lnTo>
                <a:lnTo>
                  <a:pt x="207818" y="24383"/>
                </a:lnTo>
                <a:lnTo>
                  <a:pt x="152399" y="24383"/>
                </a:lnTo>
                <a:lnTo>
                  <a:pt x="167639" y="25907"/>
                </a:lnTo>
                <a:lnTo>
                  <a:pt x="167639" y="28955"/>
                </a:lnTo>
                <a:lnTo>
                  <a:pt x="182879" y="35051"/>
                </a:lnTo>
                <a:lnTo>
                  <a:pt x="198119" y="47243"/>
                </a:lnTo>
                <a:lnTo>
                  <a:pt x="198119" y="56387"/>
                </a:lnTo>
                <a:lnTo>
                  <a:pt x="213359" y="77723"/>
                </a:lnTo>
                <a:lnTo>
                  <a:pt x="228599" y="105155"/>
                </a:lnTo>
                <a:close/>
              </a:path>
              <a:path w="2392679" h="1240789">
                <a:moveTo>
                  <a:pt x="167528" y="1214639"/>
                </a:moveTo>
                <a:lnTo>
                  <a:pt x="152399" y="1214627"/>
                </a:lnTo>
                <a:lnTo>
                  <a:pt x="152399" y="1216151"/>
                </a:lnTo>
                <a:lnTo>
                  <a:pt x="167528" y="1214639"/>
                </a:lnTo>
                <a:close/>
              </a:path>
              <a:path w="2392679" h="1240789">
                <a:moveTo>
                  <a:pt x="203137" y="1214665"/>
                </a:moveTo>
                <a:lnTo>
                  <a:pt x="167528" y="1214639"/>
                </a:lnTo>
                <a:lnTo>
                  <a:pt x="152399" y="1216151"/>
                </a:lnTo>
                <a:lnTo>
                  <a:pt x="152399" y="1240535"/>
                </a:lnTo>
                <a:lnTo>
                  <a:pt x="167639" y="1240535"/>
                </a:lnTo>
                <a:lnTo>
                  <a:pt x="167639" y="1239011"/>
                </a:lnTo>
                <a:lnTo>
                  <a:pt x="182879" y="1237487"/>
                </a:lnTo>
                <a:lnTo>
                  <a:pt x="182879" y="1231391"/>
                </a:lnTo>
                <a:lnTo>
                  <a:pt x="198119" y="1225295"/>
                </a:lnTo>
                <a:lnTo>
                  <a:pt x="198119" y="1217675"/>
                </a:lnTo>
                <a:lnTo>
                  <a:pt x="203137" y="1214665"/>
                </a:lnTo>
                <a:close/>
              </a:path>
              <a:path w="2392679" h="1240789">
                <a:moveTo>
                  <a:pt x="228599" y="1187195"/>
                </a:moveTo>
                <a:lnTo>
                  <a:pt x="228599" y="1135379"/>
                </a:lnTo>
                <a:lnTo>
                  <a:pt x="213359" y="1162811"/>
                </a:lnTo>
                <a:lnTo>
                  <a:pt x="198119" y="1173479"/>
                </a:lnTo>
                <a:lnTo>
                  <a:pt x="198119" y="1193291"/>
                </a:lnTo>
                <a:lnTo>
                  <a:pt x="182879" y="1200911"/>
                </a:lnTo>
                <a:lnTo>
                  <a:pt x="182879" y="1207007"/>
                </a:lnTo>
                <a:lnTo>
                  <a:pt x="167639" y="1210055"/>
                </a:lnTo>
                <a:lnTo>
                  <a:pt x="167639" y="1214627"/>
                </a:lnTo>
                <a:lnTo>
                  <a:pt x="203137" y="1214665"/>
                </a:lnTo>
                <a:lnTo>
                  <a:pt x="213359" y="1208531"/>
                </a:lnTo>
                <a:lnTo>
                  <a:pt x="228599" y="1187195"/>
                </a:lnTo>
                <a:close/>
              </a:path>
              <a:path w="2392679" h="1240789">
                <a:moveTo>
                  <a:pt x="2255519" y="35051"/>
                </a:moveTo>
                <a:lnTo>
                  <a:pt x="2255519" y="3047"/>
                </a:lnTo>
                <a:lnTo>
                  <a:pt x="2240279" y="0"/>
                </a:lnTo>
                <a:lnTo>
                  <a:pt x="167639" y="0"/>
                </a:lnTo>
                <a:lnTo>
                  <a:pt x="182879" y="3047"/>
                </a:lnTo>
                <a:lnTo>
                  <a:pt x="182879" y="9143"/>
                </a:lnTo>
                <a:lnTo>
                  <a:pt x="198119" y="13715"/>
                </a:lnTo>
                <a:lnTo>
                  <a:pt x="207818" y="24383"/>
                </a:lnTo>
                <a:lnTo>
                  <a:pt x="2225039" y="24383"/>
                </a:lnTo>
                <a:lnTo>
                  <a:pt x="2240279" y="25907"/>
                </a:lnTo>
                <a:lnTo>
                  <a:pt x="2240279" y="28955"/>
                </a:lnTo>
                <a:lnTo>
                  <a:pt x="2255519" y="35051"/>
                </a:lnTo>
                <a:close/>
              </a:path>
              <a:path w="2392679" h="1240789">
                <a:moveTo>
                  <a:pt x="2240279" y="1240535"/>
                </a:moveTo>
                <a:lnTo>
                  <a:pt x="2240279" y="1214627"/>
                </a:lnTo>
                <a:lnTo>
                  <a:pt x="2225039" y="1216151"/>
                </a:lnTo>
                <a:lnTo>
                  <a:pt x="203137" y="1214665"/>
                </a:lnTo>
                <a:lnTo>
                  <a:pt x="198119" y="1217675"/>
                </a:lnTo>
                <a:lnTo>
                  <a:pt x="198119" y="1225295"/>
                </a:lnTo>
                <a:lnTo>
                  <a:pt x="182879" y="1231391"/>
                </a:lnTo>
                <a:lnTo>
                  <a:pt x="182879" y="1237487"/>
                </a:lnTo>
                <a:lnTo>
                  <a:pt x="167639" y="1239011"/>
                </a:lnTo>
                <a:lnTo>
                  <a:pt x="167639" y="1240535"/>
                </a:lnTo>
                <a:lnTo>
                  <a:pt x="2240279" y="1240535"/>
                </a:lnTo>
                <a:close/>
              </a:path>
              <a:path w="2392679" h="1240789">
                <a:moveTo>
                  <a:pt x="243839" y="137159"/>
                </a:moveTo>
                <a:lnTo>
                  <a:pt x="243839" y="79247"/>
                </a:lnTo>
                <a:lnTo>
                  <a:pt x="228599" y="65531"/>
                </a:lnTo>
                <a:lnTo>
                  <a:pt x="228599" y="120395"/>
                </a:lnTo>
                <a:lnTo>
                  <a:pt x="243839" y="137159"/>
                </a:lnTo>
                <a:close/>
              </a:path>
              <a:path w="2392679" h="1240789">
                <a:moveTo>
                  <a:pt x="243839" y="1159763"/>
                </a:moveTo>
                <a:lnTo>
                  <a:pt x="243839" y="1103375"/>
                </a:lnTo>
                <a:lnTo>
                  <a:pt x="228599" y="1120139"/>
                </a:lnTo>
                <a:lnTo>
                  <a:pt x="228599" y="1173479"/>
                </a:lnTo>
                <a:lnTo>
                  <a:pt x="243839" y="1159763"/>
                </a:lnTo>
                <a:close/>
              </a:path>
              <a:path w="2392679" h="1240789">
                <a:moveTo>
                  <a:pt x="259079" y="193547"/>
                </a:moveTo>
                <a:lnTo>
                  <a:pt x="259079" y="128015"/>
                </a:lnTo>
                <a:lnTo>
                  <a:pt x="243839" y="94487"/>
                </a:lnTo>
                <a:lnTo>
                  <a:pt x="243839" y="173735"/>
                </a:lnTo>
                <a:lnTo>
                  <a:pt x="259079" y="193547"/>
                </a:lnTo>
                <a:close/>
              </a:path>
              <a:path w="2392679" h="1240789">
                <a:moveTo>
                  <a:pt x="259079" y="1127759"/>
                </a:moveTo>
                <a:lnTo>
                  <a:pt x="259079" y="1046987"/>
                </a:lnTo>
                <a:lnTo>
                  <a:pt x="243839" y="1066799"/>
                </a:lnTo>
                <a:lnTo>
                  <a:pt x="243839" y="1144523"/>
                </a:lnTo>
                <a:lnTo>
                  <a:pt x="259079" y="1127759"/>
                </a:lnTo>
                <a:close/>
              </a:path>
              <a:path w="2392679" h="1240789">
                <a:moveTo>
                  <a:pt x="274319" y="259079"/>
                </a:moveTo>
                <a:lnTo>
                  <a:pt x="274319" y="166115"/>
                </a:lnTo>
                <a:lnTo>
                  <a:pt x="259079" y="146303"/>
                </a:lnTo>
                <a:lnTo>
                  <a:pt x="259079" y="236219"/>
                </a:lnTo>
                <a:lnTo>
                  <a:pt x="274319" y="259079"/>
                </a:lnTo>
                <a:close/>
              </a:path>
              <a:path w="2392679" h="1240789">
                <a:moveTo>
                  <a:pt x="289559" y="1031747"/>
                </a:moveTo>
                <a:lnTo>
                  <a:pt x="289559" y="882395"/>
                </a:lnTo>
                <a:lnTo>
                  <a:pt x="274319" y="908303"/>
                </a:lnTo>
                <a:lnTo>
                  <a:pt x="274319" y="981455"/>
                </a:lnTo>
                <a:lnTo>
                  <a:pt x="259079" y="1004315"/>
                </a:lnTo>
                <a:lnTo>
                  <a:pt x="259079" y="1092707"/>
                </a:lnTo>
                <a:lnTo>
                  <a:pt x="274319" y="1053083"/>
                </a:lnTo>
                <a:lnTo>
                  <a:pt x="289559" y="1031747"/>
                </a:lnTo>
                <a:close/>
              </a:path>
              <a:path w="2392679" h="1240789">
                <a:moveTo>
                  <a:pt x="289559" y="358139"/>
                </a:moveTo>
                <a:lnTo>
                  <a:pt x="289559" y="230123"/>
                </a:lnTo>
                <a:lnTo>
                  <a:pt x="274319" y="187451"/>
                </a:lnTo>
                <a:lnTo>
                  <a:pt x="274319" y="332231"/>
                </a:lnTo>
                <a:lnTo>
                  <a:pt x="289559" y="358139"/>
                </a:lnTo>
                <a:close/>
              </a:path>
              <a:path w="2392679" h="1240789">
                <a:moveTo>
                  <a:pt x="304799" y="937259"/>
                </a:moveTo>
                <a:lnTo>
                  <a:pt x="304799" y="303275"/>
                </a:lnTo>
                <a:lnTo>
                  <a:pt x="289559" y="277367"/>
                </a:lnTo>
                <a:lnTo>
                  <a:pt x="289559" y="961643"/>
                </a:lnTo>
                <a:lnTo>
                  <a:pt x="304799" y="937259"/>
                </a:lnTo>
                <a:close/>
              </a:path>
              <a:path w="2392679" h="1240789">
                <a:moveTo>
                  <a:pt x="320039" y="830579"/>
                </a:moveTo>
                <a:lnTo>
                  <a:pt x="320039" y="409955"/>
                </a:lnTo>
                <a:lnTo>
                  <a:pt x="304799" y="355091"/>
                </a:lnTo>
                <a:lnTo>
                  <a:pt x="304799" y="885443"/>
                </a:lnTo>
                <a:lnTo>
                  <a:pt x="320039" y="830579"/>
                </a:lnTo>
                <a:close/>
              </a:path>
              <a:path w="2392679" h="1240789">
                <a:moveTo>
                  <a:pt x="2255519" y="1237487"/>
                </a:moveTo>
                <a:lnTo>
                  <a:pt x="2255519" y="1207007"/>
                </a:lnTo>
                <a:lnTo>
                  <a:pt x="2240279" y="1210055"/>
                </a:lnTo>
                <a:lnTo>
                  <a:pt x="2240279" y="1239011"/>
                </a:lnTo>
                <a:lnTo>
                  <a:pt x="2255519" y="1237487"/>
                </a:lnTo>
                <a:close/>
              </a:path>
              <a:path w="2392679" h="1240789">
                <a:moveTo>
                  <a:pt x="2270759" y="47243"/>
                </a:moveTo>
                <a:lnTo>
                  <a:pt x="2270759" y="13715"/>
                </a:lnTo>
                <a:lnTo>
                  <a:pt x="2255519" y="9143"/>
                </a:lnTo>
                <a:lnTo>
                  <a:pt x="2255519" y="41147"/>
                </a:lnTo>
                <a:lnTo>
                  <a:pt x="2270759" y="47243"/>
                </a:lnTo>
                <a:close/>
              </a:path>
              <a:path w="2392679" h="1240789">
                <a:moveTo>
                  <a:pt x="2301239" y="1187195"/>
                </a:moveTo>
                <a:lnTo>
                  <a:pt x="2301239" y="1135379"/>
                </a:lnTo>
                <a:lnTo>
                  <a:pt x="2285999" y="1162811"/>
                </a:lnTo>
                <a:lnTo>
                  <a:pt x="2270759" y="1173479"/>
                </a:lnTo>
                <a:lnTo>
                  <a:pt x="2270759" y="1193291"/>
                </a:lnTo>
                <a:lnTo>
                  <a:pt x="2255519" y="1200911"/>
                </a:lnTo>
                <a:lnTo>
                  <a:pt x="2255519" y="1231391"/>
                </a:lnTo>
                <a:lnTo>
                  <a:pt x="2270759" y="1225295"/>
                </a:lnTo>
                <a:lnTo>
                  <a:pt x="2285999" y="1208531"/>
                </a:lnTo>
                <a:lnTo>
                  <a:pt x="2285999" y="1197863"/>
                </a:lnTo>
                <a:lnTo>
                  <a:pt x="2301239" y="1187195"/>
                </a:lnTo>
                <a:close/>
              </a:path>
              <a:path w="2392679" h="1240789">
                <a:moveTo>
                  <a:pt x="2316479" y="155447"/>
                </a:moveTo>
                <a:lnTo>
                  <a:pt x="2316479" y="79247"/>
                </a:lnTo>
                <a:lnTo>
                  <a:pt x="2301239" y="65531"/>
                </a:lnTo>
                <a:lnTo>
                  <a:pt x="2285999" y="41147"/>
                </a:lnTo>
                <a:lnTo>
                  <a:pt x="2285999" y="30479"/>
                </a:lnTo>
                <a:lnTo>
                  <a:pt x="2270759" y="21335"/>
                </a:lnTo>
                <a:lnTo>
                  <a:pt x="2270759" y="56387"/>
                </a:lnTo>
                <a:lnTo>
                  <a:pt x="2285999" y="77723"/>
                </a:lnTo>
                <a:lnTo>
                  <a:pt x="2301239" y="105155"/>
                </a:lnTo>
                <a:lnTo>
                  <a:pt x="2301239" y="137159"/>
                </a:lnTo>
                <a:lnTo>
                  <a:pt x="2316479" y="155447"/>
                </a:lnTo>
                <a:close/>
              </a:path>
              <a:path w="2392679" h="1240789">
                <a:moveTo>
                  <a:pt x="2316479" y="1159763"/>
                </a:moveTo>
                <a:lnTo>
                  <a:pt x="2316479" y="1085087"/>
                </a:lnTo>
                <a:lnTo>
                  <a:pt x="2301239" y="1103375"/>
                </a:lnTo>
                <a:lnTo>
                  <a:pt x="2301239" y="1173479"/>
                </a:lnTo>
                <a:lnTo>
                  <a:pt x="2316479" y="1159763"/>
                </a:lnTo>
                <a:close/>
              </a:path>
              <a:path w="2392679" h="1240789">
                <a:moveTo>
                  <a:pt x="2331719" y="193547"/>
                </a:moveTo>
                <a:lnTo>
                  <a:pt x="2331719" y="128015"/>
                </a:lnTo>
                <a:lnTo>
                  <a:pt x="2316479" y="94487"/>
                </a:lnTo>
                <a:lnTo>
                  <a:pt x="2316479" y="173735"/>
                </a:lnTo>
                <a:lnTo>
                  <a:pt x="2331719" y="193547"/>
                </a:lnTo>
                <a:close/>
              </a:path>
              <a:path w="2392679" h="1240789">
                <a:moveTo>
                  <a:pt x="2331719" y="1110995"/>
                </a:moveTo>
                <a:lnTo>
                  <a:pt x="2331719" y="1046987"/>
                </a:lnTo>
                <a:lnTo>
                  <a:pt x="2316479" y="1066799"/>
                </a:lnTo>
                <a:lnTo>
                  <a:pt x="2316479" y="1144523"/>
                </a:lnTo>
                <a:lnTo>
                  <a:pt x="2331719" y="1110995"/>
                </a:lnTo>
                <a:close/>
              </a:path>
              <a:path w="2392679" h="1240789">
                <a:moveTo>
                  <a:pt x="2346959" y="281939"/>
                </a:moveTo>
                <a:lnTo>
                  <a:pt x="2346959" y="166115"/>
                </a:lnTo>
                <a:lnTo>
                  <a:pt x="2331719" y="146303"/>
                </a:lnTo>
                <a:lnTo>
                  <a:pt x="2331719" y="236219"/>
                </a:lnTo>
                <a:lnTo>
                  <a:pt x="2346959" y="281939"/>
                </a:lnTo>
                <a:close/>
              </a:path>
              <a:path w="2392679" h="1240789">
                <a:moveTo>
                  <a:pt x="2346959" y="1072895"/>
                </a:moveTo>
                <a:lnTo>
                  <a:pt x="2346959" y="958595"/>
                </a:lnTo>
                <a:lnTo>
                  <a:pt x="2331719" y="1004315"/>
                </a:lnTo>
                <a:lnTo>
                  <a:pt x="2331719" y="1092707"/>
                </a:lnTo>
                <a:lnTo>
                  <a:pt x="2346959" y="1072895"/>
                </a:lnTo>
                <a:close/>
              </a:path>
              <a:path w="2392679" h="1240789">
                <a:moveTo>
                  <a:pt x="2362199" y="413003"/>
                </a:moveTo>
                <a:lnTo>
                  <a:pt x="2362199" y="230123"/>
                </a:lnTo>
                <a:lnTo>
                  <a:pt x="2346959" y="187451"/>
                </a:lnTo>
                <a:lnTo>
                  <a:pt x="2346959" y="358139"/>
                </a:lnTo>
                <a:lnTo>
                  <a:pt x="2362199" y="413003"/>
                </a:lnTo>
                <a:close/>
              </a:path>
              <a:path w="2392679" h="1240789">
                <a:moveTo>
                  <a:pt x="2377439" y="937259"/>
                </a:moveTo>
                <a:lnTo>
                  <a:pt x="2377439" y="303275"/>
                </a:lnTo>
                <a:lnTo>
                  <a:pt x="2362199" y="277367"/>
                </a:lnTo>
                <a:lnTo>
                  <a:pt x="2362199" y="827531"/>
                </a:lnTo>
                <a:lnTo>
                  <a:pt x="2346959" y="882395"/>
                </a:lnTo>
                <a:lnTo>
                  <a:pt x="2346959" y="1031747"/>
                </a:lnTo>
                <a:lnTo>
                  <a:pt x="2362199" y="986027"/>
                </a:lnTo>
                <a:lnTo>
                  <a:pt x="2377439" y="937259"/>
                </a:lnTo>
                <a:close/>
              </a:path>
              <a:path w="2392679" h="1240789">
                <a:moveTo>
                  <a:pt x="2392679" y="801623"/>
                </a:moveTo>
                <a:lnTo>
                  <a:pt x="2392679" y="437387"/>
                </a:lnTo>
                <a:lnTo>
                  <a:pt x="2377439" y="355091"/>
                </a:lnTo>
                <a:lnTo>
                  <a:pt x="2377439" y="830579"/>
                </a:lnTo>
                <a:lnTo>
                  <a:pt x="2392679" y="801623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139" y="1058290"/>
            <a:ext cx="7906384" cy="3923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 algn="ctr">
              <a:lnSpc>
                <a:spcPct val="100000"/>
              </a:lnSpc>
            </a:pPr>
            <a:r>
              <a:rPr sz="4400" spc="-75" dirty="0">
                <a:latin typeface="Calibri"/>
                <a:cs typeface="Calibri"/>
              </a:rPr>
              <a:t>R</a:t>
            </a:r>
            <a:r>
              <a:rPr sz="4400" spc="5" dirty="0">
                <a:latin typeface="Calibri"/>
                <a:cs typeface="Calibri"/>
              </a:rPr>
              <a:t>es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-45" dirty="0">
                <a:latin typeface="Calibri"/>
                <a:cs typeface="Calibri"/>
              </a:rPr>
              <a:t>s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v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ty</a:t>
            </a:r>
            <a:endParaRPr sz="4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3740"/>
              </a:spcBef>
              <a:buFont typeface="Helvetica"/>
              <a:buChar char="•"/>
              <a:tabLst>
                <a:tab pos="355600" algn="l"/>
                <a:tab pos="3691254" algn="l"/>
              </a:tabLst>
            </a:pP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dirty="0">
                <a:latin typeface="Calibri"/>
                <a:cs typeface="Calibri"/>
              </a:rPr>
              <a:t>ρ)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65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eo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min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ce.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unit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*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R="2181860" algn="r">
              <a:lnSpc>
                <a:spcPct val="100000"/>
              </a:lnSpc>
              <a:spcBef>
                <a:spcPts val="1315"/>
              </a:spcBef>
            </a:pPr>
            <a:r>
              <a:rPr sz="180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6809" y="5033421"/>
            <a:ext cx="1705610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33525" algn="l"/>
              </a:tabLst>
            </a:pPr>
            <a:r>
              <a:rPr sz="4450" i="1" spc="25" dirty="0">
                <a:latin typeface="Times New Roman"/>
                <a:cs typeface="Times New Roman"/>
              </a:rPr>
              <a:t>R</a:t>
            </a:r>
            <a:r>
              <a:rPr sz="4450" i="1" spc="-10" dirty="0">
                <a:latin typeface="Times New Roman"/>
                <a:cs typeface="Times New Roman"/>
              </a:rPr>
              <a:t> </a:t>
            </a:r>
            <a:r>
              <a:rPr sz="4450" spc="20" dirty="0">
                <a:latin typeface="Symbol"/>
                <a:cs typeface="Symbol"/>
              </a:rPr>
              <a:t></a:t>
            </a:r>
            <a:r>
              <a:rPr sz="4450" spc="65" dirty="0">
                <a:latin typeface="Times New Roman"/>
                <a:cs typeface="Times New Roman"/>
              </a:rPr>
              <a:t> </a:t>
            </a:r>
            <a:r>
              <a:rPr sz="4750" spc="-160" dirty="0">
                <a:latin typeface="Symbol"/>
                <a:cs typeface="Symbol"/>
              </a:rPr>
              <a:t></a:t>
            </a:r>
            <a:r>
              <a:rPr sz="4750" dirty="0">
                <a:latin typeface="Times New Roman"/>
                <a:cs typeface="Times New Roman"/>
              </a:rPr>
              <a:t>	</a:t>
            </a:r>
            <a:r>
              <a:rPr sz="6675" i="1" spc="15" baseline="35580" dirty="0">
                <a:latin typeface="Times New Roman"/>
                <a:cs typeface="Times New Roman"/>
              </a:rPr>
              <a:t>l</a:t>
            </a:r>
            <a:endParaRPr sz="6675" baseline="3558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92495" y="4791455"/>
            <a:ext cx="1074420" cy="99060"/>
          </a:xfrm>
          <a:custGeom>
            <a:avLst/>
            <a:gdLst/>
            <a:ahLst/>
            <a:cxnLst/>
            <a:rect l="l" t="t" r="r" b="b"/>
            <a:pathLst>
              <a:path w="1074420" h="99060">
                <a:moveTo>
                  <a:pt x="89915" y="7619"/>
                </a:moveTo>
                <a:lnTo>
                  <a:pt x="89915" y="4571"/>
                </a:lnTo>
                <a:lnTo>
                  <a:pt x="88391" y="3047"/>
                </a:lnTo>
                <a:lnTo>
                  <a:pt x="86867" y="0"/>
                </a:lnTo>
                <a:lnTo>
                  <a:pt x="85343" y="0"/>
                </a:lnTo>
                <a:lnTo>
                  <a:pt x="82295" y="1523"/>
                </a:lnTo>
                <a:lnTo>
                  <a:pt x="0" y="50291"/>
                </a:lnTo>
                <a:lnTo>
                  <a:pt x="9143" y="55541"/>
                </a:lnTo>
                <a:lnTo>
                  <a:pt x="9143" y="45719"/>
                </a:lnTo>
                <a:lnTo>
                  <a:pt x="23915" y="45656"/>
                </a:lnTo>
                <a:lnTo>
                  <a:pt x="86867" y="9143"/>
                </a:lnTo>
                <a:lnTo>
                  <a:pt x="89915" y="7619"/>
                </a:lnTo>
                <a:close/>
              </a:path>
              <a:path w="1074420" h="99060">
                <a:moveTo>
                  <a:pt x="26306" y="54790"/>
                </a:moveTo>
                <a:lnTo>
                  <a:pt x="17236" y="49529"/>
                </a:lnTo>
                <a:lnTo>
                  <a:pt x="10667" y="53339"/>
                </a:lnTo>
                <a:lnTo>
                  <a:pt x="10667" y="45713"/>
                </a:lnTo>
                <a:lnTo>
                  <a:pt x="9143" y="45719"/>
                </a:lnTo>
                <a:lnTo>
                  <a:pt x="9143" y="54863"/>
                </a:lnTo>
                <a:lnTo>
                  <a:pt x="26306" y="54790"/>
                </a:lnTo>
                <a:close/>
              </a:path>
              <a:path w="1074420" h="99060">
                <a:moveTo>
                  <a:pt x="89915" y="96011"/>
                </a:moveTo>
                <a:lnTo>
                  <a:pt x="89915" y="91439"/>
                </a:lnTo>
                <a:lnTo>
                  <a:pt x="86867" y="89915"/>
                </a:lnTo>
                <a:lnTo>
                  <a:pt x="26306" y="54790"/>
                </a:lnTo>
                <a:lnTo>
                  <a:pt x="9143" y="54863"/>
                </a:lnTo>
                <a:lnTo>
                  <a:pt x="9143" y="55541"/>
                </a:lnTo>
                <a:lnTo>
                  <a:pt x="82295" y="97535"/>
                </a:lnTo>
                <a:lnTo>
                  <a:pt x="85343" y="99059"/>
                </a:lnTo>
                <a:lnTo>
                  <a:pt x="88391" y="99059"/>
                </a:lnTo>
                <a:lnTo>
                  <a:pt x="89915" y="96011"/>
                </a:lnTo>
                <a:close/>
              </a:path>
              <a:path w="1074420" h="99060">
                <a:moveTo>
                  <a:pt x="23915" y="45656"/>
                </a:moveTo>
                <a:lnTo>
                  <a:pt x="10667" y="45713"/>
                </a:lnTo>
                <a:lnTo>
                  <a:pt x="17236" y="49529"/>
                </a:lnTo>
                <a:lnTo>
                  <a:pt x="23915" y="45656"/>
                </a:lnTo>
                <a:close/>
              </a:path>
              <a:path w="1074420" h="99060">
                <a:moveTo>
                  <a:pt x="17236" y="49529"/>
                </a:moveTo>
                <a:lnTo>
                  <a:pt x="10667" y="45719"/>
                </a:lnTo>
                <a:lnTo>
                  <a:pt x="10667" y="53339"/>
                </a:lnTo>
                <a:lnTo>
                  <a:pt x="17236" y="49529"/>
                </a:lnTo>
                <a:close/>
              </a:path>
              <a:path w="1074420" h="99060">
                <a:moveTo>
                  <a:pt x="1074419" y="50291"/>
                </a:moveTo>
                <a:lnTo>
                  <a:pt x="1074419" y="41147"/>
                </a:lnTo>
                <a:lnTo>
                  <a:pt x="23915" y="45656"/>
                </a:lnTo>
                <a:lnTo>
                  <a:pt x="17236" y="49529"/>
                </a:lnTo>
                <a:lnTo>
                  <a:pt x="26306" y="54790"/>
                </a:lnTo>
                <a:lnTo>
                  <a:pt x="1074419" y="50291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4659" y="4786883"/>
            <a:ext cx="836930" cy="100965"/>
          </a:xfrm>
          <a:custGeom>
            <a:avLst/>
            <a:gdLst/>
            <a:ahLst/>
            <a:cxnLst/>
            <a:rect l="l" t="t" r="r" b="b"/>
            <a:pathLst>
              <a:path w="836929" h="100964">
                <a:moveTo>
                  <a:pt x="817915" y="51053"/>
                </a:moveTo>
                <a:lnTo>
                  <a:pt x="808718" y="45719"/>
                </a:lnTo>
                <a:lnTo>
                  <a:pt x="0" y="45719"/>
                </a:lnTo>
                <a:lnTo>
                  <a:pt x="0" y="54863"/>
                </a:lnTo>
                <a:lnTo>
                  <a:pt x="811346" y="54863"/>
                </a:lnTo>
                <a:lnTo>
                  <a:pt x="817915" y="51053"/>
                </a:lnTo>
                <a:close/>
              </a:path>
              <a:path w="836929" h="100964">
                <a:moveTo>
                  <a:pt x="836675" y="50291"/>
                </a:moveTo>
                <a:lnTo>
                  <a:pt x="752855" y="1523"/>
                </a:lnTo>
                <a:lnTo>
                  <a:pt x="751331" y="0"/>
                </a:lnTo>
                <a:lnTo>
                  <a:pt x="748283" y="1523"/>
                </a:lnTo>
                <a:lnTo>
                  <a:pt x="746759" y="3047"/>
                </a:lnTo>
                <a:lnTo>
                  <a:pt x="745235" y="6095"/>
                </a:lnTo>
                <a:lnTo>
                  <a:pt x="746759" y="9143"/>
                </a:lnTo>
                <a:lnTo>
                  <a:pt x="748283" y="10667"/>
                </a:lnTo>
                <a:lnTo>
                  <a:pt x="808718" y="45719"/>
                </a:lnTo>
                <a:lnTo>
                  <a:pt x="827531" y="45719"/>
                </a:lnTo>
                <a:lnTo>
                  <a:pt x="827531" y="55612"/>
                </a:lnTo>
                <a:lnTo>
                  <a:pt x="836675" y="50291"/>
                </a:lnTo>
                <a:close/>
              </a:path>
              <a:path w="836929" h="100964">
                <a:moveTo>
                  <a:pt x="827531" y="55612"/>
                </a:moveTo>
                <a:lnTo>
                  <a:pt x="827531" y="54863"/>
                </a:lnTo>
                <a:lnTo>
                  <a:pt x="811346" y="54863"/>
                </a:lnTo>
                <a:lnTo>
                  <a:pt x="748283" y="91439"/>
                </a:lnTo>
                <a:lnTo>
                  <a:pt x="745235" y="94487"/>
                </a:lnTo>
                <a:lnTo>
                  <a:pt x="746759" y="97535"/>
                </a:lnTo>
                <a:lnTo>
                  <a:pt x="748283" y="99059"/>
                </a:lnTo>
                <a:lnTo>
                  <a:pt x="751331" y="100583"/>
                </a:lnTo>
                <a:lnTo>
                  <a:pt x="752855" y="99059"/>
                </a:lnTo>
                <a:lnTo>
                  <a:pt x="827531" y="55612"/>
                </a:lnTo>
                <a:close/>
              </a:path>
              <a:path w="836929" h="100964">
                <a:moveTo>
                  <a:pt x="827531" y="54863"/>
                </a:moveTo>
                <a:lnTo>
                  <a:pt x="827531" y="45719"/>
                </a:lnTo>
                <a:lnTo>
                  <a:pt x="808718" y="45719"/>
                </a:lnTo>
                <a:lnTo>
                  <a:pt x="817915" y="51053"/>
                </a:lnTo>
                <a:lnTo>
                  <a:pt x="824483" y="47243"/>
                </a:lnTo>
                <a:lnTo>
                  <a:pt x="824483" y="54863"/>
                </a:lnTo>
                <a:lnTo>
                  <a:pt x="827531" y="54863"/>
                </a:lnTo>
                <a:close/>
              </a:path>
              <a:path w="836929" h="100964">
                <a:moveTo>
                  <a:pt x="824483" y="54863"/>
                </a:moveTo>
                <a:lnTo>
                  <a:pt x="817915" y="51053"/>
                </a:lnTo>
                <a:lnTo>
                  <a:pt x="811346" y="54863"/>
                </a:lnTo>
                <a:lnTo>
                  <a:pt x="824483" y="54863"/>
                </a:lnTo>
                <a:close/>
              </a:path>
              <a:path w="836929" h="100964">
                <a:moveTo>
                  <a:pt x="824483" y="54863"/>
                </a:moveTo>
                <a:lnTo>
                  <a:pt x="824483" y="47243"/>
                </a:lnTo>
                <a:lnTo>
                  <a:pt x="817915" y="51053"/>
                </a:lnTo>
                <a:lnTo>
                  <a:pt x="824483" y="54863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47789" y="5603999"/>
            <a:ext cx="1581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3619</Words>
  <Application>Microsoft Office PowerPoint</Application>
  <PresentationFormat>Custom</PresentationFormat>
  <Paragraphs>776</Paragraphs>
  <Slides>80</Slides>
  <Notes>80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3" baseType="lpstr">
      <vt:lpstr>Office Theme</vt:lpstr>
      <vt:lpstr>Equation</vt:lpstr>
      <vt:lpstr>MathType 6.0 Equation</vt:lpstr>
      <vt:lpstr>PowerPoint Presentation</vt:lpstr>
      <vt:lpstr>FE topics</vt:lpstr>
      <vt:lpstr>Topics to Be Covered</vt:lpstr>
      <vt:lpstr>PowerPoint Presentation</vt:lpstr>
      <vt:lpstr>Definition of Voltage</vt:lpstr>
      <vt:lpstr>Definition of Current</vt:lpstr>
      <vt:lpstr>Electrical Power</vt:lpstr>
      <vt:lpstr>Resistance</vt:lpstr>
      <vt:lpstr>PowerPoint Presentation</vt:lpstr>
      <vt:lpstr>Ohm’s Law</vt:lpstr>
      <vt:lpstr>Power dissipated in a Resistor</vt:lpstr>
      <vt:lpstr>Combinations of Resistors</vt:lpstr>
      <vt:lpstr>Combinations of Resistors</vt:lpstr>
      <vt:lpstr>Example FE Problem</vt:lpstr>
      <vt:lpstr>Solving DC Circuits</vt:lpstr>
      <vt:lpstr>PowerPoint Presentation</vt:lpstr>
      <vt:lpstr>Practice</vt:lpstr>
      <vt:lpstr>Kirchoff’s Current Law</vt:lpstr>
      <vt:lpstr>Kirchoff’s Voltage Law</vt:lpstr>
      <vt:lpstr>Systematic Approach</vt:lpstr>
      <vt:lpstr>PowerPoint Presentation</vt:lpstr>
      <vt:lpstr>Node-Voltage Method Continued</vt:lpstr>
      <vt:lpstr>Example of N-V method</vt:lpstr>
      <vt:lpstr>Finishing Example</vt:lpstr>
      <vt:lpstr>PowerPoint Presentation</vt:lpstr>
      <vt:lpstr>Solution</vt:lpstr>
      <vt:lpstr>Example FE Exam Problem</vt:lpstr>
      <vt:lpstr>PowerPoint Presentation</vt:lpstr>
      <vt:lpstr>Voltage Divider</vt:lpstr>
      <vt:lpstr>Current Divider</vt:lpstr>
      <vt:lpstr>Delta-Wye Transforms</vt:lpstr>
      <vt:lpstr>Transform Equations</vt:lpstr>
      <vt:lpstr>Superposition</vt:lpstr>
      <vt:lpstr>PowerPoint Presentation</vt:lpstr>
      <vt:lpstr>Uses for superposition</vt:lpstr>
      <vt:lpstr>Example</vt:lpstr>
      <vt:lpstr>Source Transformations</vt:lpstr>
      <vt:lpstr>How to Transform</vt:lpstr>
      <vt:lpstr>Source Transform Example</vt:lpstr>
      <vt:lpstr>Example FE Exam Problem</vt:lpstr>
      <vt:lpstr>PowerPoint Presentation</vt:lpstr>
      <vt:lpstr>Terminal Behavior</vt:lpstr>
      <vt:lpstr>Justification</vt:lpstr>
      <vt:lpstr>Finding the Thevenin Voltage</vt:lpstr>
      <vt:lpstr>Finding Thevinen Resistance</vt:lpstr>
      <vt:lpstr>Power Transfer</vt:lpstr>
      <vt:lpstr>Maximum Power Transfer</vt:lpstr>
      <vt:lpstr>Example FE Problem</vt:lpstr>
      <vt:lpstr>PowerPoint Presentation</vt:lpstr>
      <vt:lpstr>Inductors</vt:lpstr>
      <vt:lpstr>The Capacitor</vt:lpstr>
      <vt:lpstr>PowerPoint Presentation</vt:lpstr>
      <vt:lpstr>Power and Energy Relations</vt:lpstr>
      <vt:lpstr>PowerPoint Presentation</vt:lpstr>
      <vt:lpstr>Parallel Inductors</vt:lpstr>
      <vt:lpstr>Combinations of Capacitors</vt:lpstr>
      <vt:lpstr>Series Combinations of Capacitors</vt:lpstr>
      <vt:lpstr>RC and RL Circuit Transients</vt:lpstr>
      <vt:lpstr>General Form of RC and RL Response</vt:lpstr>
      <vt:lpstr>Example FE problem</vt:lpstr>
      <vt:lpstr>Example Problem #2</vt:lpstr>
      <vt:lpstr>PowerPoint Presentation</vt:lpstr>
      <vt:lpstr>AC Waveforms</vt:lpstr>
      <vt:lpstr>Sine-Cosine Relations</vt:lpstr>
      <vt:lpstr>RMS Values</vt:lpstr>
      <vt:lpstr>PowerPoint Presentation</vt:lpstr>
      <vt:lpstr>Impedance</vt:lpstr>
      <vt:lpstr>Kirchhoff’s Laws with AC circuits</vt:lpstr>
      <vt:lpstr>FE exam problem</vt:lpstr>
      <vt:lpstr>Two coils are wound on a single core to ensure magnetic coupling</vt:lpstr>
      <vt:lpstr>Ideal Transformer</vt:lpstr>
      <vt:lpstr>PowerPoint Presentation</vt:lpstr>
      <vt:lpstr>AC POWER</vt:lpstr>
      <vt:lpstr>Complex Power</vt:lpstr>
      <vt:lpstr>Apparent Power</vt:lpstr>
      <vt:lpstr>Meaning of Apparent Power</vt:lpstr>
      <vt:lpstr>Expressions for Power</vt:lpstr>
      <vt:lpstr>Maximizing Power Delivered to a Load</vt:lpstr>
      <vt:lpstr>PowerPoint Presentation</vt:lpstr>
      <vt:lpstr>Explanation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 Exam Review - Circuits - 11182014</dc:title>
  <dc:creator>kevans91-s</dc:creator>
  <cp:keywords>()</cp:keywords>
  <cp:lastModifiedBy>Tatro, Russ</cp:lastModifiedBy>
  <cp:revision>23</cp:revision>
  <dcterms:created xsi:type="dcterms:W3CDTF">2017-04-11T09:13:44Z</dcterms:created>
  <dcterms:modified xsi:type="dcterms:W3CDTF">2017-04-11T21:48:15Z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2014-11-19T00:00:00Z</vt:filetime>
  </property>
  <property fmtid="{D5CDD505-2E9C-101B-9397-08002B2CF9AE}" pid="3" name="LastSaved">
    <vt:filetime>2017-04-11T00:00:00Z</vt:filetime>
  </property>
</Properties>
</file>